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82" r:id="rId5"/>
    <p:sldId id="297" r:id="rId6"/>
    <p:sldId id="283" r:id="rId7"/>
    <p:sldId id="260" r:id="rId8"/>
    <p:sldId id="259" r:id="rId9"/>
    <p:sldId id="284" r:id="rId10"/>
    <p:sldId id="285" r:id="rId11"/>
    <p:sldId id="286" r:id="rId12"/>
    <p:sldId id="287" r:id="rId13"/>
    <p:sldId id="288" r:id="rId14"/>
    <p:sldId id="289" r:id="rId15"/>
    <p:sldId id="290" r:id="rId16"/>
    <p:sldId id="291" r:id="rId17"/>
    <p:sldId id="292" r:id="rId18"/>
    <p:sldId id="293" r:id="rId19"/>
    <p:sldId id="294" r:id="rId20"/>
    <p:sldId id="295" r:id="rId21"/>
    <p:sldId id="296" r:id="rId22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1725"/>
    <a:srgbClr val="F89708"/>
    <a:srgbClr val="7B051E"/>
    <a:srgbClr val="FFDD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120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image" Target="../media/image3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9801135-899F-469B-8FFB-FE4DAC780A41}" type="doc">
      <dgm:prSet loTypeId="urn:microsoft.com/office/officeart/2005/8/layout/vList4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l-SI"/>
        </a:p>
      </dgm:t>
    </dgm:pt>
    <dgm:pt modelId="{BE9B985E-DA53-4E81-8DE6-E04FC68A9778}">
      <dgm:prSet phldrT="[besedilo]" custT="1"/>
      <dgm:spPr>
        <a:noFill/>
        <a:ln>
          <a:solidFill>
            <a:srgbClr val="92D050"/>
          </a:solidFill>
        </a:ln>
      </dgm:spPr>
      <dgm:t>
        <a:bodyPr/>
        <a:lstStyle/>
        <a:p>
          <a:r>
            <a:rPr lang="sl-SI" sz="2800" dirty="0" smtClean="0">
              <a:solidFill>
                <a:schemeClr val="bg1">
                  <a:lumMod val="65000"/>
                </a:schemeClr>
              </a:solidFill>
            </a:rPr>
            <a:t>Kdo smo</a:t>
          </a:r>
          <a:endParaRPr lang="sl-SI" sz="2800" dirty="0">
            <a:solidFill>
              <a:schemeClr val="bg1">
                <a:lumMod val="65000"/>
              </a:schemeClr>
            </a:solidFill>
          </a:endParaRPr>
        </a:p>
      </dgm:t>
    </dgm:pt>
    <dgm:pt modelId="{BF1F4274-8003-43E7-B067-D55C94F8D183}" type="parTrans" cxnId="{CF8DF65A-1553-4466-83C4-85D6E1152E04}">
      <dgm:prSet/>
      <dgm:spPr/>
      <dgm:t>
        <a:bodyPr/>
        <a:lstStyle/>
        <a:p>
          <a:endParaRPr lang="sl-SI"/>
        </a:p>
      </dgm:t>
    </dgm:pt>
    <dgm:pt modelId="{03667526-CC0E-4EB7-82B9-58B5DDFA756A}" type="sibTrans" cxnId="{CF8DF65A-1553-4466-83C4-85D6E1152E04}">
      <dgm:prSet/>
      <dgm:spPr/>
      <dgm:t>
        <a:bodyPr/>
        <a:lstStyle/>
        <a:p>
          <a:endParaRPr lang="sl-SI"/>
        </a:p>
      </dgm:t>
    </dgm:pt>
    <dgm:pt modelId="{52EB59C8-706D-4902-AA64-A4DD6DABF03B}">
      <dgm:prSet phldrT="[besedilo]" custT="1"/>
      <dgm:spPr>
        <a:noFill/>
        <a:ln>
          <a:solidFill>
            <a:srgbClr val="92D050"/>
          </a:solidFill>
        </a:ln>
      </dgm:spPr>
      <dgm:t>
        <a:bodyPr/>
        <a:lstStyle/>
        <a:p>
          <a:r>
            <a:rPr lang="sl-SI" sz="2800" dirty="0" smtClean="0">
              <a:solidFill>
                <a:schemeClr val="bg1">
                  <a:lumMod val="65000"/>
                </a:schemeClr>
              </a:solidFill>
            </a:rPr>
            <a:t>Blagovne znamke in prodaja</a:t>
          </a:r>
          <a:endParaRPr lang="sl-SI" sz="2800" dirty="0">
            <a:solidFill>
              <a:schemeClr val="bg1">
                <a:lumMod val="65000"/>
              </a:schemeClr>
            </a:solidFill>
          </a:endParaRPr>
        </a:p>
      </dgm:t>
    </dgm:pt>
    <dgm:pt modelId="{3909CDAF-E5B2-44E5-85A4-3AA5DE6FD857}" type="parTrans" cxnId="{ADCA0E32-31D1-4DE8-8034-DC1CA9CD18C3}">
      <dgm:prSet/>
      <dgm:spPr/>
      <dgm:t>
        <a:bodyPr/>
        <a:lstStyle/>
        <a:p>
          <a:endParaRPr lang="sl-SI"/>
        </a:p>
      </dgm:t>
    </dgm:pt>
    <dgm:pt modelId="{F9CF6A4E-6F64-4B82-8248-4DA8AFE96F69}" type="sibTrans" cxnId="{ADCA0E32-31D1-4DE8-8034-DC1CA9CD18C3}">
      <dgm:prSet/>
      <dgm:spPr/>
      <dgm:t>
        <a:bodyPr/>
        <a:lstStyle/>
        <a:p>
          <a:endParaRPr lang="sl-SI"/>
        </a:p>
      </dgm:t>
    </dgm:pt>
    <dgm:pt modelId="{6A63BBB0-D2B8-4D75-9D9E-0583455F59E1}">
      <dgm:prSet phldrT="[besedilo]" custT="1"/>
      <dgm:spPr>
        <a:noFill/>
        <a:ln>
          <a:solidFill>
            <a:srgbClr val="F89708"/>
          </a:solidFill>
        </a:ln>
      </dgm:spPr>
      <dgm:t>
        <a:bodyPr/>
        <a:lstStyle/>
        <a:p>
          <a:r>
            <a:rPr lang="sl-SI" sz="2800" dirty="0" smtClean="0">
              <a:solidFill>
                <a:schemeClr val="bg1">
                  <a:lumMod val="65000"/>
                </a:schemeClr>
              </a:solidFill>
            </a:rPr>
            <a:t>Kdo smo</a:t>
          </a:r>
          <a:endParaRPr lang="sl-SI" sz="2800" dirty="0">
            <a:solidFill>
              <a:schemeClr val="bg1">
                <a:lumMod val="65000"/>
              </a:schemeClr>
            </a:solidFill>
          </a:endParaRPr>
        </a:p>
      </dgm:t>
    </dgm:pt>
    <dgm:pt modelId="{7124950C-8309-4962-88A1-DC1B2099E485}" type="parTrans" cxnId="{DDB4E3C1-0584-4C8B-9BB3-9B3C3807CAA7}">
      <dgm:prSet/>
      <dgm:spPr/>
      <dgm:t>
        <a:bodyPr/>
        <a:lstStyle/>
        <a:p>
          <a:endParaRPr lang="sl-SI"/>
        </a:p>
      </dgm:t>
    </dgm:pt>
    <dgm:pt modelId="{FAC1C526-9C2B-4009-8703-EEC41B302C5C}" type="sibTrans" cxnId="{DDB4E3C1-0584-4C8B-9BB3-9B3C3807CAA7}">
      <dgm:prSet/>
      <dgm:spPr/>
      <dgm:t>
        <a:bodyPr/>
        <a:lstStyle/>
        <a:p>
          <a:endParaRPr lang="sl-SI"/>
        </a:p>
      </dgm:t>
    </dgm:pt>
    <dgm:pt modelId="{A34D3569-6F7A-40A2-9E70-D5A3BE55E96C}">
      <dgm:prSet phldrT="[besedilo]" custT="1"/>
      <dgm:spPr>
        <a:noFill/>
        <a:ln>
          <a:solidFill>
            <a:srgbClr val="F89708"/>
          </a:solidFill>
        </a:ln>
      </dgm:spPr>
      <dgm:t>
        <a:bodyPr/>
        <a:lstStyle/>
        <a:p>
          <a:r>
            <a:rPr lang="sl-SI" sz="2800" dirty="0" smtClean="0">
              <a:solidFill>
                <a:schemeClr val="bg1">
                  <a:lumMod val="65000"/>
                </a:schemeClr>
              </a:solidFill>
            </a:rPr>
            <a:t>Naše </a:t>
          </a:r>
          <a:r>
            <a:rPr lang="sl-SI" sz="2800" dirty="0" err="1" smtClean="0">
              <a:solidFill>
                <a:schemeClr val="bg1">
                  <a:lumMod val="65000"/>
                </a:schemeClr>
              </a:solidFill>
            </a:rPr>
            <a:t>poslantsvo</a:t>
          </a:r>
          <a:endParaRPr lang="sl-SI" sz="2800" dirty="0">
            <a:solidFill>
              <a:schemeClr val="bg1">
                <a:lumMod val="65000"/>
              </a:schemeClr>
            </a:solidFill>
          </a:endParaRPr>
        </a:p>
      </dgm:t>
    </dgm:pt>
    <dgm:pt modelId="{688D73CB-2A79-4E31-8B21-45CFB88AB3BA}" type="parTrans" cxnId="{9DFBD180-C17F-41EB-84B8-8B6639AA43A7}">
      <dgm:prSet/>
      <dgm:spPr/>
      <dgm:t>
        <a:bodyPr/>
        <a:lstStyle/>
        <a:p>
          <a:endParaRPr lang="sl-SI"/>
        </a:p>
      </dgm:t>
    </dgm:pt>
    <dgm:pt modelId="{01050CC0-D2F5-4DA8-9D80-AA2FAFB77E33}" type="sibTrans" cxnId="{9DFBD180-C17F-41EB-84B8-8B6639AA43A7}">
      <dgm:prSet/>
      <dgm:spPr/>
      <dgm:t>
        <a:bodyPr/>
        <a:lstStyle/>
        <a:p>
          <a:endParaRPr lang="sl-SI"/>
        </a:p>
      </dgm:t>
    </dgm:pt>
    <dgm:pt modelId="{ACD9795F-FB54-4B84-8F87-BCBB20303D2B}">
      <dgm:prSet phldrT="[besedilo]" custT="1"/>
      <dgm:spPr>
        <a:noFill/>
        <a:ln>
          <a:solidFill>
            <a:srgbClr val="F89708"/>
          </a:solidFill>
        </a:ln>
      </dgm:spPr>
      <dgm:t>
        <a:bodyPr/>
        <a:lstStyle/>
        <a:p>
          <a:r>
            <a:rPr lang="sl-SI" sz="2800" dirty="0" smtClean="0">
              <a:solidFill>
                <a:schemeClr val="bg1">
                  <a:lumMod val="65000"/>
                </a:schemeClr>
              </a:solidFill>
            </a:rPr>
            <a:t>Naši cilji</a:t>
          </a:r>
          <a:endParaRPr lang="sl-SI" sz="2800" dirty="0">
            <a:solidFill>
              <a:schemeClr val="bg1">
                <a:lumMod val="65000"/>
              </a:schemeClr>
            </a:solidFill>
          </a:endParaRPr>
        </a:p>
      </dgm:t>
    </dgm:pt>
    <dgm:pt modelId="{12F55904-1316-496B-A4BD-A913D158AEBB}" type="parTrans" cxnId="{BEBAD801-351E-490F-8635-FF23E3D993DD}">
      <dgm:prSet/>
      <dgm:spPr/>
      <dgm:t>
        <a:bodyPr/>
        <a:lstStyle/>
        <a:p>
          <a:endParaRPr lang="sl-SI"/>
        </a:p>
      </dgm:t>
    </dgm:pt>
    <dgm:pt modelId="{4B5F79F4-B494-488F-82E7-0EFB777EACE8}" type="sibTrans" cxnId="{BEBAD801-351E-490F-8635-FF23E3D993DD}">
      <dgm:prSet/>
      <dgm:spPr/>
      <dgm:t>
        <a:bodyPr/>
        <a:lstStyle/>
        <a:p>
          <a:endParaRPr lang="sl-SI"/>
        </a:p>
      </dgm:t>
    </dgm:pt>
    <dgm:pt modelId="{2CC448DF-CCC2-485C-942D-9D6B5E69B87C}" type="pres">
      <dgm:prSet presAssocID="{29801135-899F-469B-8FFB-FE4DAC780A41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sl-SI"/>
        </a:p>
      </dgm:t>
    </dgm:pt>
    <dgm:pt modelId="{B38DEB3D-C0D2-43C9-87FF-06B5416AD253}" type="pres">
      <dgm:prSet presAssocID="{BE9B985E-DA53-4E81-8DE6-E04FC68A9778}" presName="comp" presStyleCnt="0"/>
      <dgm:spPr/>
    </dgm:pt>
    <dgm:pt modelId="{9A05382C-A09C-44CA-AD8F-C99F621C77BC}" type="pres">
      <dgm:prSet presAssocID="{BE9B985E-DA53-4E81-8DE6-E04FC68A9778}" presName="box" presStyleLbl="node1" presStyleIdx="0" presStyleCnt="5"/>
      <dgm:spPr/>
      <dgm:t>
        <a:bodyPr/>
        <a:lstStyle/>
        <a:p>
          <a:endParaRPr lang="sl-SI"/>
        </a:p>
      </dgm:t>
    </dgm:pt>
    <dgm:pt modelId="{36718840-F1C7-4674-AD0C-6883099C99C0}" type="pres">
      <dgm:prSet presAssocID="{BE9B985E-DA53-4E81-8DE6-E04FC68A9778}" presName="img" presStyleLbl="fgImgPlace1" presStyleIdx="0" presStyleCnt="5" custScaleX="5691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60AD0BDE-7B56-4AA9-A58A-A1868ED652E4}" type="pres">
      <dgm:prSet presAssocID="{BE9B985E-DA53-4E81-8DE6-E04FC68A9778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8D6846DB-B042-4B6C-A045-ADF2466F720B}" type="pres">
      <dgm:prSet presAssocID="{03667526-CC0E-4EB7-82B9-58B5DDFA756A}" presName="spacer" presStyleCnt="0"/>
      <dgm:spPr/>
    </dgm:pt>
    <dgm:pt modelId="{CF09AE11-9123-4DCB-B23F-E127F3D47417}" type="pres">
      <dgm:prSet presAssocID="{52EB59C8-706D-4902-AA64-A4DD6DABF03B}" presName="comp" presStyleCnt="0"/>
      <dgm:spPr/>
    </dgm:pt>
    <dgm:pt modelId="{8D798906-C992-4380-B5FC-CF38C29A3314}" type="pres">
      <dgm:prSet presAssocID="{52EB59C8-706D-4902-AA64-A4DD6DABF03B}" presName="box" presStyleLbl="node1" presStyleIdx="1" presStyleCnt="5"/>
      <dgm:spPr/>
      <dgm:t>
        <a:bodyPr/>
        <a:lstStyle/>
        <a:p>
          <a:endParaRPr lang="sl-SI"/>
        </a:p>
      </dgm:t>
    </dgm:pt>
    <dgm:pt modelId="{21915B58-3B9A-415B-B974-40D7708F1F63}" type="pres">
      <dgm:prSet presAssocID="{52EB59C8-706D-4902-AA64-A4DD6DABF03B}" presName="img" presStyleLbl="fgImgPlace1" presStyleIdx="1" presStyleCnt="5" custScaleX="56917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sl-SI"/>
        </a:p>
      </dgm:t>
    </dgm:pt>
    <dgm:pt modelId="{6135C855-90CC-4AE9-B584-F11672CD59A7}" type="pres">
      <dgm:prSet presAssocID="{52EB59C8-706D-4902-AA64-A4DD6DABF03B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65827FC6-B412-4837-8734-92D8F3989DC2}" type="pres">
      <dgm:prSet presAssocID="{F9CF6A4E-6F64-4B82-8248-4DA8AFE96F69}" presName="spacer" presStyleCnt="0"/>
      <dgm:spPr/>
    </dgm:pt>
    <dgm:pt modelId="{B9FE1ECA-48AE-415F-A159-A9813685F3F4}" type="pres">
      <dgm:prSet presAssocID="{6A63BBB0-D2B8-4D75-9D9E-0583455F59E1}" presName="comp" presStyleCnt="0"/>
      <dgm:spPr/>
    </dgm:pt>
    <dgm:pt modelId="{A0573B32-0514-40F3-B1B0-A6D1C69EA4B1}" type="pres">
      <dgm:prSet presAssocID="{6A63BBB0-D2B8-4D75-9D9E-0583455F59E1}" presName="box" presStyleLbl="node1" presStyleIdx="2" presStyleCnt="5"/>
      <dgm:spPr/>
      <dgm:t>
        <a:bodyPr/>
        <a:lstStyle/>
        <a:p>
          <a:endParaRPr lang="sl-SI"/>
        </a:p>
      </dgm:t>
    </dgm:pt>
    <dgm:pt modelId="{BB3D7086-16F3-4D7E-9BAF-A731AE6739A7}" type="pres">
      <dgm:prSet presAssocID="{6A63BBB0-D2B8-4D75-9D9E-0583455F59E1}" presName="img" presStyleLbl="fgImgPlace1" presStyleIdx="2" presStyleCnt="5" custScaleX="56917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746A35C0-6071-4666-9CBA-14F5083ECB5D}" type="pres">
      <dgm:prSet presAssocID="{6A63BBB0-D2B8-4D75-9D9E-0583455F59E1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0DE4DA24-0A07-4D6D-8BD3-617CDA78F7B4}" type="pres">
      <dgm:prSet presAssocID="{FAC1C526-9C2B-4009-8703-EEC41B302C5C}" presName="spacer" presStyleCnt="0"/>
      <dgm:spPr/>
    </dgm:pt>
    <dgm:pt modelId="{A41D60AB-42E6-4A74-9EA1-05125A417BAA}" type="pres">
      <dgm:prSet presAssocID="{A34D3569-6F7A-40A2-9E70-D5A3BE55E96C}" presName="comp" presStyleCnt="0"/>
      <dgm:spPr/>
    </dgm:pt>
    <dgm:pt modelId="{81F7EBCC-B85F-4A11-98E1-32092A03A448}" type="pres">
      <dgm:prSet presAssocID="{A34D3569-6F7A-40A2-9E70-D5A3BE55E96C}" presName="box" presStyleLbl="node1" presStyleIdx="3" presStyleCnt="5"/>
      <dgm:spPr/>
      <dgm:t>
        <a:bodyPr/>
        <a:lstStyle/>
        <a:p>
          <a:endParaRPr lang="sl-SI"/>
        </a:p>
      </dgm:t>
    </dgm:pt>
    <dgm:pt modelId="{D87A8AEF-BCC7-4D36-9B7C-2D239E8D844E}" type="pres">
      <dgm:prSet presAssocID="{A34D3569-6F7A-40A2-9E70-D5A3BE55E96C}" presName="img" presStyleLbl="fgImgPlace1" presStyleIdx="3" presStyleCnt="5" custScaleX="56917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sl-SI"/>
        </a:p>
      </dgm:t>
    </dgm:pt>
    <dgm:pt modelId="{69F1B764-83E7-4108-8E82-C853B6E18C98}" type="pres">
      <dgm:prSet presAssocID="{A34D3569-6F7A-40A2-9E70-D5A3BE55E96C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35F4EB6E-F5C4-4370-AFE6-E16DE1D67D9B}" type="pres">
      <dgm:prSet presAssocID="{01050CC0-D2F5-4DA8-9D80-AA2FAFB77E33}" presName="spacer" presStyleCnt="0"/>
      <dgm:spPr/>
    </dgm:pt>
    <dgm:pt modelId="{69F957C4-AF1D-45F8-930F-16D69A7CCC14}" type="pres">
      <dgm:prSet presAssocID="{ACD9795F-FB54-4B84-8F87-BCBB20303D2B}" presName="comp" presStyleCnt="0"/>
      <dgm:spPr/>
    </dgm:pt>
    <dgm:pt modelId="{0F09D0BA-7DDA-47C6-90FB-816DF8B8724D}" type="pres">
      <dgm:prSet presAssocID="{ACD9795F-FB54-4B84-8F87-BCBB20303D2B}" presName="box" presStyleLbl="node1" presStyleIdx="4" presStyleCnt="5"/>
      <dgm:spPr/>
      <dgm:t>
        <a:bodyPr/>
        <a:lstStyle/>
        <a:p>
          <a:endParaRPr lang="sl-SI"/>
        </a:p>
      </dgm:t>
    </dgm:pt>
    <dgm:pt modelId="{BDA7A0D8-D673-4666-A352-E0051E97293F}" type="pres">
      <dgm:prSet presAssocID="{ACD9795F-FB54-4B84-8F87-BCBB20303D2B}" presName="img" presStyleLbl="fgImgPlace1" presStyleIdx="4" presStyleCnt="5" custScaleX="56917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sl-SI"/>
        </a:p>
      </dgm:t>
    </dgm:pt>
    <dgm:pt modelId="{12105E23-F117-4AF6-8149-FA8961EA7CED}" type="pres">
      <dgm:prSet presAssocID="{ACD9795F-FB54-4B84-8F87-BCBB20303D2B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</dgm:ptLst>
  <dgm:cxnLst>
    <dgm:cxn modelId="{A24D4E9C-8869-48C7-BCB7-59739A0D9D55}" type="presOf" srcId="{ACD9795F-FB54-4B84-8F87-BCBB20303D2B}" destId="{12105E23-F117-4AF6-8149-FA8961EA7CED}" srcOrd="1" destOrd="0" presId="urn:microsoft.com/office/officeart/2005/8/layout/vList4#1"/>
    <dgm:cxn modelId="{43A6B6F0-3F3B-4752-A817-495F0D1D3FA4}" type="presOf" srcId="{A34D3569-6F7A-40A2-9E70-D5A3BE55E96C}" destId="{81F7EBCC-B85F-4A11-98E1-32092A03A448}" srcOrd="0" destOrd="0" presId="urn:microsoft.com/office/officeart/2005/8/layout/vList4#1"/>
    <dgm:cxn modelId="{ADCA0E32-31D1-4DE8-8034-DC1CA9CD18C3}" srcId="{29801135-899F-469B-8FFB-FE4DAC780A41}" destId="{52EB59C8-706D-4902-AA64-A4DD6DABF03B}" srcOrd="1" destOrd="0" parTransId="{3909CDAF-E5B2-44E5-85A4-3AA5DE6FD857}" sibTransId="{F9CF6A4E-6F64-4B82-8248-4DA8AFE96F69}"/>
    <dgm:cxn modelId="{CF8DF65A-1553-4466-83C4-85D6E1152E04}" srcId="{29801135-899F-469B-8FFB-FE4DAC780A41}" destId="{BE9B985E-DA53-4E81-8DE6-E04FC68A9778}" srcOrd="0" destOrd="0" parTransId="{BF1F4274-8003-43E7-B067-D55C94F8D183}" sibTransId="{03667526-CC0E-4EB7-82B9-58B5DDFA756A}"/>
    <dgm:cxn modelId="{78A95F37-7F7C-46BB-BDF8-48A1892D7CB2}" type="presOf" srcId="{BE9B985E-DA53-4E81-8DE6-E04FC68A9778}" destId="{9A05382C-A09C-44CA-AD8F-C99F621C77BC}" srcOrd="0" destOrd="0" presId="urn:microsoft.com/office/officeart/2005/8/layout/vList4#1"/>
    <dgm:cxn modelId="{7ED04A22-E7F6-4D8F-B315-5DD2F6192F01}" type="presOf" srcId="{6A63BBB0-D2B8-4D75-9D9E-0583455F59E1}" destId="{746A35C0-6071-4666-9CBA-14F5083ECB5D}" srcOrd="1" destOrd="0" presId="urn:microsoft.com/office/officeart/2005/8/layout/vList4#1"/>
    <dgm:cxn modelId="{C8BC2345-F9BA-450E-A9DC-5F198181DE8B}" type="presOf" srcId="{A34D3569-6F7A-40A2-9E70-D5A3BE55E96C}" destId="{69F1B764-83E7-4108-8E82-C853B6E18C98}" srcOrd="1" destOrd="0" presId="urn:microsoft.com/office/officeart/2005/8/layout/vList4#1"/>
    <dgm:cxn modelId="{19412A4F-AC6E-4E09-AE17-D7B70D834E7F}" type="presOf" srcId="{ACD9795F-FB54-4B84-8F87-BCBB20303D2B}" destId="{0F09D0BA-7DDA-47C6-90FB-816DF8B8724D}" srcOrd="0" destOrd="0" presId="urn:microsoft.com/office/officeart/2005/8/layout/vList4#1"/>
    <dgm:cxn modelId="{3FB9929C-8BC5-4B7D-B1A4-4F939122EA30}" type="presOf" srcId="{6A63BBB0-D2B8-4D75-9D9E-0583455F59E1}" destId="{A0573B32-0514-40F3-B1B0-A6D1C69EA4B1}" srcOrd="0" destOrd="0" presId="urn:microsoft.com/office/officeart/2005/8/layout/vList4#1"/>
    <dgm:cxn modelId="{9DFBD180-C17F-41EB-84B8-8B6639AA43A7}" srcId="{29801135-899F-469B-8FFB-FE4DAC780A41}" destId="{A34D3569-6F7A-40A2-9E70-D5A3BE55E96C}" srcOrd="3" destOrd="0" parTransId="{688D73CB-2A79-4E31-8B21-45CFB88AB3BA}" sibTransId="{01050CC0-D2F5-4DA8-9D80-AA2FAFB77E33}"/>
    <dgm:cxn modelId="{DDB4E3C1-0584-4C8B-9BB3-9B3C3807CAA7}" srcId="{29801135-899F-469B-8FFB-FE4DAC780A41}" destId="{6A63BBB0-D2B8-4D75-9D9E-0583455F59E1}" srcOrd="2" destOrd="0" parTransId="{7124950C-8309-4962-88A1-DC1B2099E485}" sibTransId="{FAC1C526-9C2B-4009-8703-EEC41B302C5C}"/>
    <dgm:cxn modelId="{4C52ABDC-0CDF-4B5A-B224-B7474BC42BA2}" type="presOf" srcId="{52EB59C8-706D-4902-AA64-A4DD6DABF03B}" destId="{8D798906-C992-4380-B5FC-CF38C29A3314}" srcOrd="0" destOrd="0" presId="urn:microsoft.com/office/officeart/2005/8/layout/vList4#1"/>
    <dgm:cxn modelId="{C57CDC81-44A7-4F82-ADBE-F77C234735C2}" type="presOf" srcId="{52EB59C8-706D-4902-AA64-A4DD6DABF03B}" destId="{6135C855-90CC-4AE9-B584-F11672CD59A7}" srcOrd="1" destOrd="0" presId="urn:microsoft.com/office/officeart/2005/8/layout/vList4#1"/>
    <dgm:cxn modelId="{C585FCF4-22B5-4F82-AAA7-920F4E3CF27B}" type="presOf" srcId="{BE9B985E-DA53-4E81-8DE6-E04FC68A9778}" destId="{60AD0BDE-7B56-4AA9-A58A-A1868ED652E4}" srcOrd="1" destOrd="0" presId="urn:microsoft.com/office/officeart/2005/8/layout/vList4#1"/>
    <dgm:cxn modelId="{090CEB0F-EA92-4E1B-882A-569362D9A22E}" type="presOf" srcId="{29801135-899F-469B-8FFB-FE4DAC780A41}" destId="{2CC448DF-CCC2-485C-942D-9D6B5E69B87C}" srcOrd="0" destOrd="0" presId="urn:microsoft.com/office/officeart/2005/8/layout/vList4#1"/>
    <dgm:cxn modelId="{BEBAD801-351E-490F-8635-FF23E3D993DD}" srcId="{29801135-899F-469B-8FFB-FE4DAC780A41}" destId="{ACD9795F-FB54-4B84-8F87-BCBB20303D2B}" srcOrd="4" destOrd="0" parTransId="{12F55904-1316-496B-A4BD-A913D158AEBB}" sibTransId="{4B5F79F4-B494-488F-82E7-0EFB777EACE8}"/>
    <dgm:cxn modelId="{4A256B4C-4082-4443-9D0A-698641B66385}" type="presParOf" srcId="{2CC448DF-CCC2-485C-942D-9D6B5E69B87C}" destId="{B38DEB3D-C0D2-43C9-87FF-06B5416AD253}" srcOrd="0" destOrd="0" presId="urn:microsoft.com/office/officeart/2005/8/layout/vList4#1"/>
    <dgm:cxn modelId="{986B7576-EE50-45BF-8BE4-50F9FAB4FDF4}" type="presParOf" srcId="{B38DEB3D-C0D2-43C9-87FF-06B5416AD253}" destId="{9A05382C-A09C-44CA-AD8F-C99F621C77BC}" srcOrd="0" destOrd="0" presId="urn:microsoft.com/office/officeart/2005/8/layout/vList4#1"/>
    <dgm:cxn modelId="{0FCF7FAE-8715-4378-8D16-FCE4AA6D8672}" type="presParOf" srcId="{B38DEB3D-C0D2-43C9-87FF-06B5416AD253}" destId="{36718840-F1C7-4674-AD0C-6883099C99C0}" srcOrd="1" destOrd="0" presId="urn:microsoft.com/office/officeart/2005/8/layout/vList4#1"/>
    <dgm:cxn modelId="{831AC63D-A705-4E0D-AB65-56494BDB9A10}" type="presParOf" srcId="{B38DEB3D-C0D2-43C9-87FF-06B5416AD253}" destId="{60AD0BDE-7B56-4AA9-A58A-A1868ED652E4}" srcOrd="2" destOrd="0" presId="urn:microsoft.com/office/officeart/2005/8/layout/vList4#1"/>
    <dgm:cxn modelId="{709B0E73-29A8-4F33-8F15-F149E546102F}" type="presParOf" srcId="{2CC448DF-CCC2-485C-942D-9D6B5E69B87C}" destId="{8D6846DB-B042-4B6C-A045-ADF2466F720B}" srcOrd="1" destOrd="0" presId="urn:microsoft.com/office/officeart/2005/8/layout/vList4#1"/>
    <dgm:cxn modelId="{4D3E2132-7EF8-4A11-8C1E-9CDD47B0B6D0}" type="presParOf" srcId="{2CC448DF-CCC2-485C-942D-9D6B5E69B87C}" destId="{CF09AE11-9123-4DCB-B23F-E127F3D47417}" srcOrd="2" destOrd="0" presId="urn:microsoft.com/office/officeart/2005/8/layout/vList4#1"/>
    <dgm:cxn modelId="{6FF6FC3B-9314-4146-98AC-2D87C4A674F1}" type="presParOf" srcId="{CF09AE11-9123-4DCB-B23F-E127F3D47417}" destId="{8D798906-C992-4380-B5FC-CF38C29A3314}" srcOrd="0" destOrd="0" presId="urn:microsoft.com/office/officeart/2005/8/layout/vList4#1"/>
    <dgm:cxn modelId="{BFE53CFE-8A18-4212-B1BB-042955510BCE}" type="presParOf" srcId="{CF09AE11-9123-4DCB-B23F-E127F3D47417}" destId="{21915B58-3B9A-415B-B974-40D7708F1F63}" srcOrd="1" destOrd="0" presId="urn:microsoft.com/office/officeart/2005/8/layout/vList4#1"/>
    <dgm:cxn modelId="{7AAA6DE4-17B5-40C0-A843-125F2FEF186D}" type="presParOf" srcId="{CF09AE11-9123-4DCB-B23F-E127F3D47417}" destId="{6135C855-90CC-4AE9-B584-F11672CD59A7}" srcOrd="2" destOrd="0" presId="urn:microsoft.com/office/officeart/2005/8/layout/vList4#1"/>
    <dgm:cxn modelId="{AFCF9CD9-F0BD-43EF-B61D-2E97DA46408B}" type="presParOf" srcId="{2CC448DF-CCC2-485C-942D-9D6B5E69B87C}" destId="{65827FC6-B412-4837-8734-92D8F3989DC2}" srcOrd="3" destOrd="0" presId="urn:microsoft.com/office/officeart/2005/8/layout/vList4#1"/>
    <dgm:cxn modelId="{E471C6AC-63CB-4330-9228-A92D37972680}" type="presParOf" srcId="{2CC448DF-CCC2-485C-942D-9D6B5E69B87C}" destId="{B9FE1ECA-48AE-415F-A159-A9813685F3F4}" srcOrd="4" destOrd="0" presId="urn:microsoft.com/office/officeart/2005/8/layout/vList4#1"/>
    <dgm:cxn modelId="{BFC92472-1061-4BC5-9259-DFEB216DBC13}" type="presParOf" srcId="{B9FE1ECA-48AE-415F-A159-A9813685F3F4}" destId="{A0573B32-0514-40F3-B1B0-A6D1C69EA4B1}" srcOrd="0" destOrd="0" presId="urn:microsoft.com/office/officeart/2005/8/layout/vList4#1"/>
    <dgm:cxn modelId="{48FD1EF1-2F0C-4EF2-BDE7-3D6C55AF73DD}" type="presParOf" srcId="{B9FE1ECA-48AE-415F-A159-A9813685F3F4}" destId="{BB3D7086-16F3-4D7E-9BAF-A731AE6739A7}" srcOrd="1" destOrd="0" presId="urn:microsoft.com/office/officeart/2005/8/layout/vList4#1"/>
    <dgm:cxn modelId="{B2AC6862-6CC6-4498-833C-4A2532EA356D}" type="presParOf" srcId="{B9FE1ECA-48AE-415F-A159-A9813685F3F4}" destId="{746A35C0-6071-4666-9CBA-14F5083ECB5D}" srcOrd="2" destOrd="0" presId="urn:microsoft.com/office/officeart/2005/8/layout/vList4#1"/>
    <dgm:cxn modelId="{F3F2B1E1-8A2A-41A6-A1F4-29B6AB7B028E}" type="presParOf" srcId="{2CC448DF-CCC2-485C-942D-9D6B5E69B87C}" destId="{0DE4DA24-0A07-4D6D-8BD3-617CDA78F7B4}" srcOrd="5" destOrd="0" presId="urn:microsoft.com/office/officeart/2005/8/layout/vList4#1"/>
    <dgm:cxn modelId="{188C77C0-4047-4295-B405-02698E80E1F3}" type="presParOf" srcId="{2CC448DF-CCC2-485C-942D-9D6B5E69B87C}" destId="{A41D60AB-42E6-4A74-9EA1-05125A417BAA}" srcOrd="6" destOrd="0" presId="urn:microsoft.com/office/officeart/2005/8/layout/vList4#1"/>
    <dgm:cxn modelId="{21657DC3-2FA8-4912-A934-8E126D98B395}" type="presParOf" srcId="{A41D60AB-42E6-4A74-9EA1-05125A417BAA}" destId="{81F7EBCC-B85F-4A11-98E1-32092A03A448}" srcOrd="0" destOrd="0" presId="urn:microsoft.com/office/officeart/2005/8/layout/vList4#1"/>
    <dgm:cxn modelId="{DABF5F86-721C-4710-9ED2-10C9FB366BFE}" type="presParOf" srcId="{A41D60AB-42E6-4A74-9EA1-05125A417BAA}" destId="{D87A8AEF-BCC7-4D36-9B7C-2D239E8D844E}" srcOrd="1" destOrd="0" presId="urn:microsoft.com/office/officeart/2005/8/layout/vList4#1"/>
    <dgm:cxn modelId="{6536A7AC-ABCD-4589-AF82-1EA4443E030B}" type="presParOf" srcId="{A41D60AB-42E6-4A74-9EA1-05125A417BAA}" destId="{69F1B764-83E7-4108-8E82-C853B6E18C98}" srcOrd="2" destOrd="0" presId="urn:microsoft.com/office/officeart/2005/8/layout/vList4#1"/>
    <dgm:cxn modelId="{4FEBCAAA-359B-46DB-9462-0757AAC0BBF5}" type="presParOf" srcId="{2CC448DF-CCC2-485C-942D-9D6B5E69B87C}" destId="{35F4EB6E-F5C4-4370-AFE6-E16DE1D67D9B}" srcOrd="7" destOrd="0" presId="urn:microsoft.com/office/officeart/2005/8/layout/vList4#1"/>
    <dgm:cxn modelId="{4D03BF6C-6544-43C2-9879-4F1E47392334}" type="presParOf" srcId="{2CC448DF-CCC2-485C-942D-9D6B5E69B87C}" destId="{69F957C4-AF1D-45F8-930F-16D69A7CCC14}" srcOrd="8" destOrd="0" presId="urn:microsoft.com/office/officeart/2005/8/layout/vList4#1"/>
    <dgm:cxn modelId="{8C871762-B14C-44FA-968B-2823690333B4}" type="presParOf" srcId="{69F957C4-AF1D-45F8-930F-16D69A7CCC14}" destId="{0F09D0BA-7DDA-47C6-90FB-816DF8B8724D}" srcOrd="0" destOrd="0" presId="urn:microsoft.com/office/officeart/2005/8/layout/vList4#1"/>
    <dgm:cxn modelId="{72489665-7618-4D31-A46C-F2E41D906292}" type="presParOf" srcId="{69F957C4-AF1D-45F8-930F-16D69A7CCC14}" destId="{BDA7A0D8-D673-4666-A352-E0051E97293F}" srcOrd="1" destOrd="0" presId="urn:microsoft.com/office/officeart/2005/8/layout/vList4#1"/>
    <dgm:cxn modelId="{396894CD-A9D8-4188-95A9-2B964A9AE8BA}" type="presParOf" srcId="{69F957C4-AF1D-45F8-930F-16D69A7CCC14}" destId="{12105E23-F117-4AF6-8149-FA8961EA7CED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923149D-9825-47B5-8F22-15D2226E63FB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l-SI"/>
        </a:p>
      </dgm:t>
    </dgm:pt>
    <dgm:pt modelId="{A497E130-443A-4788-BA87-0F10F6E0E170}">
      <dgm:prSet custT="1"/>
      <dgm:spPr/>
      <dgm:t>
        <a:bodyPr/>
        <a:lstStyle/>
        <a:p>
          <a:pPr rtl="0"/>
          <a:r>
            <a:rPr lang="sl-SI" sz="2400" dirty="0" smtClean="0"/>
            <a:t>Vizualna prenova blagovne znamke </a:t>
          </a:r>
          <a:r>
            <a:rPr lang="sl-SI" sz="2400" dirty="0" err="1" smtClean="0"/>
            <a:t>Parczew</a:t>
          </a:r>
          <a:r>
            <a:rPr lang="sl-SI" sz="2400" dirty="0" smtClean="0"/>
            <a:t> 1969</a:t>
          </a:r>
          <a:endParaRPr lang="sl-SI" sz="2400" dirty="0"/>
        </a:p>
      </dgm:t>
    </dgm:pt>
    <dgm:pt modelId="{D5618D93-4E17-43CD-8960-498A05E3FC87}" type="parTrans" cxnId="{F411AF59-2514-4038-B7CF-85EFA459A063}">
      <dgm:prSet/>
      <dgm:spPr/>
      <dgm:t>
        <a:bodyPr/>
        <a:lstStyle/>
        <a:p>
          <a:endParaRPr lang="sl-SI" sz="1600"/>
        </a:p>
      </dgm:t>
    </dgm:pt>
    <dgm:pt modelId="{F5BC06BA-8E7D-4A18-8411-155D381F4DD5}" type="sibTrans" cxnId="{F411AF59-2514-4038-B7CF-85EFA459A063}">
      <dgm:prSet/>
      <dgm:spPr/>
      <dgm:t>
        <a:bodyPr/>
        <a:lstStyle/>
        <a:p>
          <a:endParaRPr lang="sl-SI" sz="1600"/>
        </a:p>
      </dgm:t>
    </dgm:pt>
    <dgm:pt modelId="{954272D2-B29F-4234-8BA8-272EB3EE2996}" type="pres">
      <dgm:prSet presAssocID="{4923149D-9825-47B5-8F22-15D2226E63FB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sl-SI"/>
        </a:p>
      </dgm:t>
    </dgm:pt>
    <dgm:pt modelId="{980C3E62-6D3C-4BC2-94A4-80750C46903E}" type="pres">
      <dgm:prSet presAssocID="{A497E130-443A-4788-BA87-0F10F6E0E170}" presName="thickLine" presStyleLbl="alignNode1" presStyleIdx="0" presStyleCnt="1"/>
      <dgm:spPr/>
    </dgm:pt>
    <dgm:pt modelId="{14B5DFF1-4076-415B-92DD-9D4B68DD6FC1}" type="pres">
      <dgm:prSet presAssocID="{A497E130-443A-4788-BA87-0F10F6E0E170}" presName="horz1" presStyleCnt="0"/>
      <dgm:spPr/>
    </dgm:pt>
    <dgm:pt modelId="{386CE658-0B7D-45F4-8D6E-2A1BAB1E1403}" type="pres">
      <dgm:prSet presAssocID="{A497E130-443A-4788-BA87-0F10F6E0E170}" presName="tx1" presStyleLbl="revTx" presStyleIdx="0" presStyleCnt="1"/>
      <dgm:spPr/>
      <dgm:t>
        <a:bodyPr/>
        <a:lstStyle/>
        <a:p>
          <a:endParaRPr lang="sl-SI"/>
        </a:p>
      </dgm:t>
    </dgm:pt>
    <dgm:pt modelId="{B0027488-F061-4349-86A4-65BDF5BE2179}" type="pres">
      <dgm:prSet presAssocID="{A497E130-443A-4788-BA87-0F10F6E0E170}" presName="vert1" presStyleCnt="0"/>
      <dgm:spPr/>
    </dgm:pt>
  </dgm:ptLst>
  <dgm:cxnLst>
    <dgm:cxn modelId="{9B50847B-02A0-476E-BE1D-36F72970F5B2}" type="presOf" srcId="{4923149D-9825-47B5-8F22-15D2226E63FB}" destId="{954272D2-B29F-4234-8BA8-272EB3EE2996}" srcOrd="0" destOrd="0" presId="urn:microsoft.com/office/officeart/2008/layout/LinedList"/>
    <dgm:cxn modelId="{D0639B0B-CF1A-4E78-AFD6-8C028CB53DF5}" type="presOf" srcId="{A497E130-443A-4788-BA87-0F10F6E0E170}" destId="{386CE658-0B7D-45F4-8D6E-2A1BAB1E1403}" srcOrd="0" destOrd="0" presId="urn:microsoft.com/office/officeart/2008/layout/LinedList"/>
    <dgm:cxn modelId="{F411AF59-2514-4038-B7CF-85EFA459A063}" srcId="{4923149D-9825-47B5-8F22-15D2226E63FB}" destId="{A497E130-443A-4788-BA87-0F10F6E0E170}" srcOrd="0" destOrd="0" parTransId="{D5618D93-4E17-43CD-8960-498A05E3FC87}" sibTransId="{F5BC06BA-8E7D-4A18-8411-155D381F4DD5}"/>
    <dgm:cxn modelId="{DB0DC8A7-5C56-4C26-9E45-78C4BBBC2CF6}" type="presParOf" srcId="{954272D2-B29F-4234-8BA8-272EB3EE2996}" destId="{980C3E62-6D3C-4BC2-94A4-80750C46903E}" srcOrd="0" destOrd="0" presId="urn:microsoft.com/office/officeart/2008/layout/LinedList"/>
    <dgm:cxn modelId="{B7FB8D5F-ED43-4F96-BAB6-7AFA9BEAA6A7}" type="presParOf" srcId="{954272D2-B29F-4234-8BA8-272EB3EE2996}" destId="{14B5DFF1-4076-415B-92DD-9D4B68DD6FC1}" srcOrd="1" destOrd="0" presId="urn:microsoft.com/office/officeart/2008/layout/LinedList"/>
    <dgm:cxn modelId="{3757FE2A-AD1E-45C1-AD12-424AC4EC960B}" type="presParOf" srcId="{14B5DFF1-4076-415B-92DD-9D4B68DD6FC1}" destId="{386CE658-0B7D-45F4-8D6E-2A1BAB1E1403}" srcOrd="0" destOrd="0" presId="urn:microsoft.com/office/officeart/2008/layout/LinedList"/>
    <dgm:cxn modelId="{0C725B88-F445-40A6-AE90-40FE0A8F3668}" type="presParOf" srcId="{14B5DFF1-4076-415B-92DD-9D4B68DD6FC1}" destId="{B0027488-F061-4349-86A4-65BDF5BE2179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4923149D-9825-47B5-8F22-15D2226E63FB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l-SI"/>
        </a:p>
      </dgm:t>
    </dgm:pt>
    <dgm:pt modelId="{A497E130-443A-4788-BA87-0F10F6E0E170}">
      <dgm:prSet custT="1"/>
      <dgm:spPr/>
      <dgm:t>
        <a:bodyPr/>
        <a:lstStyle/>
        <a:p>
          <a:pPr rtl="0"/>
          <a:r>
            <a:rPr lang="sl-SI" sz="2400" dirty="0" smtClean="0"/>
            <a:t>Razvoj inovativnih izdelkov z dodano vrednostjo</a:t>
          </a:r>
          <a:endParaRPr lang="sl-SI" sz="2400" dirty="0"/>
        </a:p>
      </dgm:t>
    </dgm:pt>
    <dgm:pt modelId="{D5618D93-4E17-43CD-8960-498A05E3FC87}" type="parTrans" cxnId="{F411AF59-2514-4038-B7CF-85EFA459A063}">
      <dgm:prSet/>
      <dgm:spPr/>
      <dgm:t>
        <a:bodyPr/>
        <a:lstStyle/>
        <a:p>
          <a:endParaRPr lang="sl-SI" sz="1600"/>
        </a:p>
      </dgm:t>
    </dgm:pt>
    <dgm:pt modelId="{F5BC06BA-8E7D-4A18-8411-155D381F4DD5}" type="sibTrans" cxnId="{F411AF59-2514-4038-B7CF-85EFA459A063}">
      <dgm:prSet/>
      <dgm:spPr/>
      <dgm:t>
        <a:bodyPr/>
        <a:lstStyle/>
        <a:p>
          <a:endParaRPr lang="sl-SI" sz="1600"/>
        </a:p>
      </dgm:t>
    </dgm:pt>
    <dgm:pt modelId="{17DAB693-FB02-4D09-9F6E-F862A33D33E1}">
      <dgm:prSet custT="1"/>
      <dgm:spPr/>
      <dgm:t>
        <a:bodyPr/>
        <a:lstStyle/>
        <a:p>
          <a:pPr rtl="0"/>
          <a:r>
            <a:rPr lang="sl-SI" sz="2400" dirty="0" smtClean="0"/>
            <a:t>Razvoj kečapa </a:t>
          </a:r>
          <a:r>
            <a:rPr lang="sl-SI" sz="2400" dirty="0" err="1" smtClean="0"/>
            <a:t>Slim</a:t>
          </a:r>
          <a:r>
            <a:rPr lang="sl-SI" sz="2400" dirty="0" smtClean="0"/>
            <a:t> &amp; </a:t>
          </a:r>
          <a:r>
            <a:rPr lang="sl-SI" sz="2400" dirty="0" err="1" smtClean="0"/>
            <a:t>Fit</a:t>
          </a:r>
          <a:r>
            <a:rPr lang="sl-SI" sz="2400" dirty="0" smtClean="0"/>
            <a:t>, ki vsebuje </a:t>
          </a:r>
          <a:r>
            <a:rPr lang="sl-SI" sz="2400" dirty="0" err="1" smtClean="0"/>
            <a:t>stevio</a:t>
          </a:r>
          <a:r>
            <a:rPr lang="sl-SI" sz="2400" dirty="0" smtClean="0"/>
            <a:t> ter učinkovino </a:t>
          </a:r>
          <a:r>
            <a:rPr lang="sl-SI" sz="2400" dirty="0" err="1" smtClean="0"/>
            <a:t>Slim</a:t>
          </a:r>
          <a:r>
            <a:rPr lang="sl-SI" sz="2400" dirty="0" smtClean="0"/>
            <a:t> &amp; </a:t>
          </a:r>
          <a:r>
            <a:rPr lang="sl-SI" sz="2400" dirty="0" err="1" smtClean="0"/>
            <a:t>Fit</a:t>
          </a:r>
          <a:endParaRPr lang="sl-SI" sz="2400" dirty="0"/>
        </a:p>
      </dgm:t>
    </dgm:pt>
    <dgm:pt modelId="{8F9A6AE3-3CD4-4C42-835C-125CF8F0F43B}" type="parTrans" cxnId="{1B9B13AA-1355-4317-8ABE-0227DB634A69}">
      <dgm:prSet/>
      <dgm:spPr/>
    </dgm:pt>
    <dgm:pt modelId="{441C2D7D-CDE4-4711-A982-CBBD391C758E}" type="sibTrans" cxnId="{1B9B13AA-1355-4317-8ABE-0227DB634A69}">
      <dgm:prSet/>
      <dgm:spPr/>
    </dgm:pt>
    <dgm:pt modelId="{954272D2-B29F-4234-8BA8-272EB3EE2996}" type="pres">
      <dgm:prSet presAssocID="{4923149D-9825-47B5-8F22-15D2226E63FB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sl-SI"/>
        </a:p>
      </dgm:t>
    </dgm:pt>
    <dgm:pt modelId="{980C3E62-6D3C-4BC2-94A4-80750C46903E}" type="pres">
      <dgm:prSet presAssocID="{A497E130-443A-4788-BA87-0F10F6E0E170}" presName="thickLine" presStyleLbl="alignNode1" presStyleIdx="0" presStyleCnt="2"/>
      <dgm:spPr/>
    </dgm:pt>
    <dgm:pt modelId="{14B5DFF1-4076-415B-92DD-9D4B68DD6FC1}" type="pres">
      <dgm:prSet presAssocID="{A497E130-443A-4788-BA87-0F10F6E0E170}" presName="horz1" presStyleCnt="0"/>
      <dgm:spPr/>
    </dgm:pt>
    <dgm:pt modelId="{386CE658-0B7D-45F4-8D6E-2A1BAB1E1403}" type="pres">
      <dgm:prSet presAssocID="{A497E130-443A-4788-BA87-0F10F6E0E170}" presName="tx1" presStyleLbl="revTx" presStyleIdx="0" presStyleCnt="2"/>
      <dgm:spPr/>
      <dgm:t>
        <a:bodyPr/>
        <a:lstStyle/>
        <a:p>
          <a:endParaRPr lang="sl-SI"/>
        </a:p>
      </dgm:t>
    </dgm:pt>
    <dgm:pt modelId="{B0027488-F061-4349-86A4-65BDF5BE2179}" type="pres">
      <dgm:prSet presAssocID="{A497E130-443A-4788-BA87-0F10F6E0E170}" presName="vert1" presStyleCnt="0"/>
      <dgm:spPr/>
    </dgm:pt>
    <dgm:pt modelId="{547C2E10-C38B-4C60-82E8-1D0D3C21B7A3}" type="pres">
      <dgm:prSet presAssocID="{17DAB693-FB02-4D09-9F6E-F862A33D33E1}" presName="thickLine" presStyleLbl="alignNode1" presStyleIdx="1" presStyleCnt="2"/>
      <dgm:spPr/>
    </dgm:pt>
    <dgm:pt modelId="{4A3BC44C-57EF-4440-998A-B66057AC9369}" type="pres">
      <dgm:prSet presAssocID="{17DAB693-FB02-4D09-9F6E-F862A33D33E1}" presName="horz1" presStyleCnt="0"/>
      <dgm:spPr/>
    </dgm:pt>
    <dgm:pt modelId="{541BC7B1-6E97-4B3A-A19D-C675477A14D0}" type="pres">
      <dgm:prSet presAssocID="{17DAB693-FB02-4D09-9F6E-F862A33D33E1}" presName="tx1" presStyleLbl="revTx" presStyleIdx="1" presStyleCnt="2"/>
      <dgm:spPr/>
      <dgm:t>
        <a:bodyPr/>
        <a:lstStyle/>
        <a:p>
          <a:endParaRPr lang="sl-SI"/>
        </a:p>
      </dgm:t>
    </dgm:pt>
    <dgm:pt modelId="{16A995F4-5409-45BD-A94B-6F0442471D7E}" type="pres">
      <dgm:prSet presAssocID="{17DAB693-FB02-4D09-9F6E-F862A33D33E1}" presName="vert1" presStyleCnt="0"/>
      <dgm:spPr/>
    </dgm:pt>
  </dgm:ptLst>
  <dgm:cxnLst>
    <dgm:cxn modelId="{B9BDD1C1-A1A7-41CF-94AA-43E22D060157}" type="presOf" srcId="{17DAB693-FB02-4D09-9F6E-F862A33D33E1}" destId="{541BC7B1-6E97-4B3A-A19D-C675477A14D0}" srcOrd="0" destOrd="0" presId="urn:microsoft.com/office/officeart/2008/layout/LinedList"/>
    <dgm:cxn modelId="{CA1E42BA-7E34-482D-9389-28911FF391C4}" type="presOf" srcId="{A497E130-443A-4788-BA87-0F10F6E0E170}" destId="{386CE658-0B7D-45F4-8D6E-2A1BAB1E1403}" srcOrd="0" destOrd="0" presId="urn:microsoft.com/office/officeart/2008/layout/LinedList"/>
    <dgm:cxn modelId="{FB9C6068-C049-4CC7-987C-69EB51DA22EB}" type="presOf" srcId="{4923149D-9825-47B5-8F22-15D2226E63FB}" destId="{954272D2-B29F-4234-8BA8-272EB3EE2996}" srcOrd="0" destOrd="0" presId="urn:microsoft.com/office/officeart/2008/layout/LinedList"/>
    <dgm:cxn modelId="{1B9B13AA-1355-4317-8ABE-0227DB634A69}" srcId="{4923149D-9825-47B5-8F22-15D2226E63FB}" destId="{17DAB693-FB02-4D09-9F6E-F862A33D33E1}" srcOrd="1" destOrd="0" parTransId="{8F9A6AE3-3CD4-4C42-835C-125CF8F0F43B}" sibTransId="{441C2D7D-CDE4-4711-A982-CBBD391C758E}"/>
    <dgm:cxn modelId="{F411AF59-2514-4038-B7CF-85EFA459A063}" srcId="{4923149D-9825-47B5-8F22-15D2226E63FB}" destId="{A497E130-443A-4788-BA87-0F10F6E0E170}" srcOrd="0" destOrd="0" parTransId="{D5618D93-4E17-43CD-8960-498A05E3FC87}" sibTransId="{F5BC06BA-8E7D-4A18-8411-155D381F4DD5}"/>
    <dgm:cxn modelId="{E9AD4B21-62FA-41FC-B4C5-FE0C6915F4AF}" type="presParOf" srcId="{954272D2-B29F-4234-8BA8-272EB3EE2996}" destId="{980C3E62-6D3C-4BC2-94A4-80750C46903E}" srcOrd="0" destOrd="0" presId="urn:microsoft.com/office/officeart/2008/layout/LinedList"/>
    <dgm:cxn modelId="{389B065E-4111-4CEB-B1D1-3D3908B4F59E}" type="presParOf" srcId="{954272D2-B29F-4234-8BA8-272EB3EE2996}" destId="{14B5DFF1-4076-415B-92DD-9D4B68DD6FC1}" srcOrd="1" destOrd="0" presId="urn:microsoft.com/office/officeart/2008/layout/LinedList"/>
    <dgm:cxn modelId="{3E805687-CEFE-4DFE-B795-02885428EEDF}" type="presParOf" srcId="{14B5DFF1-4076-415B-92DD-9D4B68DD6FC1}" destId="{386CE658-0B7D-45F4-8D6E-2A1BAB1E1403}" srcOrd="0" destOrd="0" presId="urn:microsoft.com/office/officeart/2008/layout/LinedList"/>
    <dgm:cxn modelId="{37030FA3-A133-469D-AD20-6A69AFC735DC}" type="presParOf" srcId="{14B5DFF1-4076-415B-92DD-9D4B68DD6FC1}" destId="{B0027488-F061-4349-86A4-65BDF5BE2179}" srcOrd="1" destOrd="0" presId="urn:microsoft.com/office/officeart/2008/layout/LinedList"/>
    <dgm:cxn modelId="{E21385E4-CFB1-450F-9D32-3B4BEB34E476}" type="presParOf" srcId="{954272D2-B29F-4234-8BA8-272EB3EE2996}" destId="{547C2E10-C38B-4C60-82E8-1D0D3C21B7A3}" srcOrd="2" destOrd="0" presId="urn:microsoft.com/office/officeart/2008/layout/LinedList"/>
    <dgm:cxn modelId="{312C3489-B265-4B9A-B044-16D808DBA5FA}" type="presParOf" srcId="{954272D2-B29F-4234-8BA8-272EB3EE2996}" destId="{4A3BC44C-57EF-4440-998A-B66057AC9369}" srcOrd="3" destOrd="0" presId="urn:microsoft.com/office/officeart/2008/layout/LinedList"/>
    <dgm:cxn modelId="{099E7D55-4294-4744-91D5-0173607CD113}" type="presParOf" srcId="{4A3BC44C-57EF-4440-998A-B66057AC9369}" destId="{541BC7B1-6E97-4B3A-A19D-C675477A14D0}" srcOrd="0" destOrd="0" presId="urn:microsoft.com/office/officeart/2008/layout/LinedList"/>
    <dgm:cxn modelId="{C29ABF3B-9E58-4A2D-B7CC-9762A3D8E3C7}" type="presParOf" srcId="{4A3BC44C-57EF-4440-998A-B66057AC9369}" destId="{16A995F4-5409-45BD-A94B-6F0442471D7E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1E34FBE-5767-46B3-9633-762488D456EA}" type="doc">
      <dgm:prSet loTypeId="urn:microsoft.com/office/officeart/2005/8/layout/hList6" loCatId="list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sl-SI"/>
        </a:p>
      </dgm:t>
    </dgm:pt>
    <dgm:pt modelId="{6FFD7E25-97A8-4AC4-A172-3E173556046A}">
      <dgm:prSet custT="1"/>
      <dgm:spPr/>
      <dgm:t>
        <a:bodyPr/>
        <a:lstStyle/>
        <a:p>
          <a:pPr rtl="0"/>
          <a:r>
            <a:rPr lang="sl-SI" sz="2400" dirty="0" smtClean="0"/>
            <a:t>Vizija </a:t>
          </a:r>
          <a:endParaRPr lang="sl-SI" sz="2400" dirty="0"/>
        </a:p>
      </dgm:t>
    </dgm:pt>
    <dgm:pt modelId="{D7189DBE-F3BC-48AA-8131-181115BF7CB8}" type="parTrans" cxnId="{B35E724B-75C4-4D68-8EDE-F38E819FD77B}">
      <dgm:prSet/>
      <dgm:spPr/>
      <dgm:t>
        <a:bodyPr/>
        <a:lstStyle/>
        <a:p>
          <a:endParaRPr lang="sl-SI" sz="2000"/>
        </a:p>
      </dgm:t>
    </dgm:pt>
    <dgm:pt modelId="{DF49628B-5E3A-4001-9AC4-106F32B9C6CD}" type="sibTrans" cxnId="{B35E724B-75C4-4D68-8EDE-F38E819FD77B}">
      <dgm:prSet/>
      <dgm:spPr/>
      <dgm:t>
        <a:bodyPr/>
        <a:lstStyle/>
        <a:p>
          <a:endParaRPr lang="sl-SI" sz="2000"/>
        </a:p>
      </dgm:t>
    </dgm:pt>
    <dgm:pt modelId="{73F0D455-61AE-494C-8BAC-17801D23FBDD}">
      <dgm:prSet custT="1"/>
      <dgm:spPr/>
      <dgm:t>
        <a:bodyPr/>
        <a:lstStyle/>
        <a:p>
          <a:pPr rtl="0"/>
          <a:r>
            <a:rPr lang="sl-SI" sz="1800" smtClean="0"/>
            <a:t>postati priznan evropski proizvajalec in prodajalec izbranih različnih naravnih kisov in njim sorodnih izdelkov.</a:t>
          </a:r>
          <a:endParaRPr lang="sl-SI" sz="1800"/>
        </a:p>
      </dgm:t>
    </dgm:pt>
    <dgm:pt modelId="{04F2C74E-6908-4F71-99F4-E7ECEF966248}" type="parTrans" cxnId="{103F84B2-F878-459D-8090-F424A205D96E}">
      <dgm:prSet/>
      <dgm:spPr/>
      <dgm:t>
        <a:bodyPr/>
        <a:lstStyle/>
        <a:p>
          <a:endParaRPr lang="sl-SI" sz="2000"/>
        </a:p>
      </dgm:t>
    </dgm:pt>
    <dgm:pt modelId="{1FC4453F-47DF-4C4E-B242-1889F5C331FC}" type="sibTrans" cxnId="{103F84B2-F878-459D-8090-F424A205D96E}">
      <dgm:prSet/>
      <dgm:spPr/>
      <dgm:t>
        <a:bodyPr/>
        <a:lstStyle/>
        <a:p>
          <a:endParaRPr lang="sl-SI" sz="2000"/>
        </a:p>
      </dgm:t>
    </dgm:pt>
    <dgm:pt modelId="{A8DC9EE9-25C6-470F-8FF8-7B80C7795074}">
      <dgm:prSet custT="1"/>
      <dgm:spPr/>
      <dgm:t>
        <a:bodyPr/>
        <a:lstStyle/>
        <a:p>
          <a:pPr rtl="0"/>
          <a:r>
            <a:rPr lang="sl-SI" sz="2400" smtClean="0"/>
            <a:t>Poslanstvo </a:t>
          </a:r>
          <a:endParaRPr lang="sl-SI" sz="2400"/>
        </a:p>
      </dgm:t>
    </dgm:pt>
    <dgm:pt modelId="{E7018C94-0B41-463F-905A-78FA125C7899}" type="parTrans" cxnId="{5447AE47-82A8-4FE8-95A2-7D586225862B}">
      <dgm:prSet/>
      <dgm:spPr/>
      <dgm:t>
        <a:bodyPr/>
        <a:lstStyle/>
        <a:p>
          <a:endParaRPr lang="sl-SI" sz="2000"/>
        </a:p>
      </dgm:t>
    </dgm:pt>
    <dgm:pt modelId="{3E556159-8B35-4957-AB04-D9BC00386D50}" type="sibTrans" cxnId="{5447AE47-82A8-4FE8-95A2-7D586225862B}">
      <dgm:prSet/>
      <dgm:spPr/>
      <dgm:t>
        <a:bodyPr/>
        <a:lstStyle/>
        <a:p>
          <a:endParaRPr lang="sl-SI" sz="2000"/>
        </a:p>
      </dgm:t>
    </dgm:pt>
    <dgm:pt modelId="{C2DF05B9-D691-4E47-9FE9-35DCE44D6C64}">
      <dgm:prSet custT="1"/>
      <dgm:spPr/>
      <dgm:t>
        <a:bodyPr/>
        <a:lstStyle/>
        <a:p>
          <a:pPr rtl="0"/>
          <a:r>
            <a:rPr lang="sl-SI" sz="1800" smtClean="0"/>
            <a:t>pokrivanje življenjskih potreb ljudi po živilskih izdelkih in dopolnilni prehrani s poudarkom na čim bolj zdravih izdelkih.</a:t>
          </a:r>
          <a:endParaRPr lang="sl-SI" sz="1800"/>
        </a:p>
      </dgm:t>
    </dgm:pt>
    <dgm:pt modelId="{39A26D04-0AEE-4108-85CC-87C1D5B50F21}" type="parTrans" cxnId="{76E2B4C7-CA5E-4A01-BBDF-CA3F1ADCF77B}">
      <dgm:prSet/>
      <dgm:spPr/>
      <dgm:t>
        <a:bodyPr/>
        <a:lstStyle/>
        <a:p>
          <a:endParaRPr lang="sl-SI" sz="2000"/>
        </a:p>
      </dgm:t>
    </dgm:pt>
    <dgm:pt modelId="{D08EDABC-6C5F-485C-BE35-3BD4098CCA34}" type="sibTrans" cxnId="{76E2B4C7-CA5E-4A01-BBDF-CA3F1ADCF77B}">
      <dgm:prSet/>
      <dgm:spPr/>
      <dgm:t>
        <a:bodyPr/>
        <a:lstStyle/>
        <a:p>
          <a:endParaRPr lang="sl-SI" sz="2000"/>
        </a:p>
      </dgm:t>
    </dgm:pt>
    <dgm:pt modelId="{D53B4675-17EC-4BF7-9CBD-FF97E53F289B}">
      <dgm:prSet custT="1"/>
      <dgm:spPr/>
      <dgm:t>
        <a:bodyPr/>
        <a:lstStyle/>
        <a:p>
          <a:pPr rtl="0"/>
          <a:r>
            <a:rPr lang="sl-SI" sz="1800" smtClean="0"/>
            <a:t>S svojim vstopom na trg se je podjetje odločilo zagotavljati visoko kakovost proizvodov, ki temeljijo na bazi zdravih, lahko dostopnih in raznolikih proizvodov blagovne znamke Matejev.</a:t>
          </a:r>
          <a:endParaRPr lang="sl-SI" sz="1800"/>
        </a:p>
      </dgm:t>
    </dgm:pt>
    <dgm:pt modelId="{AFEE4187-7152-47B6-8894-ECC119D8E38F}" type="parTrans" cxnId="{846E283D-7FD5-475B-96F8-10EA67E9ACE1}">
      <dgm:prSet/>
      <dgm:spPr/>
      <dgm:t>
        <a:bodyPr/>
        <a:lstStyle/>
        <a:p>
          <a:endParaRPr lang="sl-SI" sz="2000"/>
        </a:p>
      </dgm:t>
    </dgm:pt>
    <dgm:pt modelId="{78BC3655-C9AE-4847-94E3-58989A017648}" type="sibTrans" cxnId="{846E283D-7FD5-475B-96F8-10EA67E9ACE1}">
      <dgm:prSet/>
      <dgm:spPr/>
      <dgm:t>
        <a:bodyPr/>
        <a:lstStyle/>
        <a:p>
          <a:endParaRPr lang="sl-SI" sz="2000"/>
        </a:p>
      </dgm:t>
    </dgm:pt>
    <dgm:pt modelId="{09DF2BD6-A41C-498D-AAA5-6D27499B9A21}" type="pres">
      <dgm:prSet presAssocID="{C1E34FBE-5767-46B3-9633-762488D456E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sl-SI"/>
        </a:p>
      </dgm:t>
    </dgm:pt>
    <dgm:pt modelId="{BC2D9B07-EE17-4749-A931-EF9D0B3C3858}" type="pres">
      <dgm:prSet presAssocID="{6FFD7E25-97A8-4AC4-A172-3E173556046A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D6C58E63-CD53-4BEE-BEA8-D24C0B60F4A1}" type="pres">
      <dgm:prSet presAssocID="{DF49628B-5E3A-4001-9AC4-106F32B9C6CD}" presName="sibTrans" presStyleCnt="0"/>
      <dgm:spPr/>
      <dgm:t>
        <a:bodyPr/>
        <a:lstStyle/>
        <a:p>
          <a:endParaRPr lang="sl-SI"/>
        </a:p>
      </dgm:t>
    </dgm:pt>
    <dgm:pt modelId="{6F55E4E3-310F-457F-A3DD-20AC4232EF7B}" type="pres">
      <dgm:prSet presAssocID="{A8DC9EE9-25C6-470F-8FF8-7B80C7795074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</dgm:ptLst>
  <dgm:cxnLst>
    <dgm:cxn modelId="{76E2B4C7-CA5E-4A01-BBDF-CA3F1ADCF77B}" srcId="{A8DC9EE9-25C6-470F-8FF8-7B80C7795074}" destId="{C2DF05B9-D691-4E47-9FE9-35DCE44D6C64}" srcOrd="0" destOrd="0" parTransId="{39A26D04-0AEE-4108-85CC-87C1D5B50F21}" sibTransId="{D08EDABC-6C5F-485C-BE35-3BD4098CCA34}"/>
    <dgm:cxn modelId="{846E283D-7FD5-475B-96F8-10EA67E9ACE1}" srcId="{A8DC9EE9-25C6-470F-8FF8-7B80C7795074}" destId="{D53B4675-17EC-4BF7-9CBD-FF97E53F289B}" srcOrd="1" destOrd="0" parTransId="{AFEE4187-7152-47B6-8894-ECC119D8E38F}" sibTransId="{78BC3655-C9AE-4847-94E3-58989A017648}"/>
    <dgm:cxn modelId="{140C1B30-5BBC-4C68-8A27-08B4C2C186E9}" type="presOf" srcId="{D53B4675-17EC-4BF7-9CBD-FF97E53F289B}" destId="{6F55E4E3-310F-457F-A3DD-20AC4232EF7B}" srcOrd="0" destOrd="2" presId="urn:microsoft.com/office/officeart/2005/8/layout/hList6"/>
    <dgm:cxn modelId="{50797AC3-1892-4AB8-B3D7-D5E954E0F46E}" type="presOf" srcId="{73F0D455-61AE-494C-8BAC-17801D23FBDD}" destId="{BC2D9B07-EE17-4749-A931-EF9D0B3C3858}" srcOrd="0" destOrd="1" presId="urn:microsoft.com/office/officeart/2005/8/layout/hList6"/>
    <dgm:cxn modelId="{928620A5-2F93-4BC1-BADA-36EFD3D65BFE}" type="presOf" srcId="{C1E34FBE-5767-46B3-9633-762488D456EA}" destId="{09DF2BD6-A41C-498D-AAA5-6D27499B9A21}" srcOrd="0" destOrd="0" presId="urn:microsoft.com/office/officeart/2005/8/layout/hList6"/>
    <dgm:cxn modelId="{B35E724B-75C4-4D68-8EDE-F38E819FD77B}" srcId="{C1E34FBE-5767-46B3-9633-762488D456EA}" destId="{6FFD7E25-97A8-4AC4-A172-3E173556046A}" srcOrd="0" destOrd="0" parTransId="{D7189DBE-F3BC-48AA-8131-181115BF7CB8}" sibTransId="{DF49628B-5E3A-4001-9AC4-106F32B9C6CD}"/>
    <dgm:cxn modelId="{5447AE47-82A8-4FE8-95A2-7D586225862B}" srcId="{C1E34FBE-5767-46B3-9633-762488D456EA}" destId="{A8DC9EE9-25C6-470F-8FF8-7B80C7795074}" srcOrd="1" destOrd="0" parTransId="{E7018C94-0B41-463F-905A-78FA125C7899}" sibTransId="{3E556159-8B35-4957-AB04-D9BC00386D50}"/>
    <dgm:cxn modelId="{3F9E7BEE-19C1-4A43-94B0-E95C6E0178D5}" type="presOf" srcId="{C2DF05B9-D691-4E47-9FE9-35DCE44D6C64}" destId="{6F55E4E3-310F-457F-A3DD-20AC4232EF7B}" srcOrd="0" destOrd="1" presId="urn:microsoft.com/office/officeart/2005/8/layout/hList6"/>
    <dgm:cxn modelId="{103F84B2-F878-459D-8090-F424A205D96E}" srcId="{6FFD7E25-97A8-4AC4-A172-3E173556046A}" destId="{73F0D455-61AE-494C-8BAC-17801D23FBDD}" srcOrd="0" destOrd="0" parTransId="{04F2C74E-6908-4F71-99F4-E7ECEF966248}" sibTransId="{1FC4453F-47DF-4C4E-B242-1889F5C331FC}"/>
    <dgm:cxn modelId="{F7A5AC8E-8E4C-4856-9ADA-87ACB21603FA}" type="presOf" srcId="{A8DC9EE9-25C6-470F-8FF8-7B80C7795074}" destId="{6F55E4E3-310F-457F-A3DD-20AC4232EF7B}" srcOrd="0" destOrd="0" presId="urn:microsoft.com/office/officeart/2005/8/layout/hList6"/>
    <dgm:cxn modelId="{F9BC2E74-0197-47BE-A4FF-5D92878C9DFA}" type="presOf" srcId="{6FFD7E25-97A8-4AC4-A172-3E173556046A}" destId="{BC2D9B07-EE17-4749-A931-EF9D0B3C3858}" srcOrd="0" destOrd="0" presId="urn:microsoft.com/office/officeart/2005/8/layout/hList6"/>
    <dgm:cxn modelId="{D3DAD7BE-CF65-420C-8212-8EC05A125DCE}" type="presParOf" srcId="{09DF2BD6-A41C-498D-AAA5-6D27499B9A21}" destId="{BC2D9B07-EE17-4749-A931-EF9D0B3C3858}" srcOrd="0" destOrd="0" presId="urn:microsoft.com/office/officeart/2005/8/layout/hList6"/>
    <dgm:cxn modelId="{B72D14D0-C6C1-4B81-BA71-C28BCFFA0EAA}" type="presParOf" srcId="{09DF2BD6-A41C-498D-AAA5-6D27499B9A21}" destId="{D6C58E63-CD53-4BEE-BEA8-D24C0B60F4A1}" srcOrd="1" destOrd="0" presId="urn:microsoft.com/office/officeart/2005/8/layout/hList6"/>
    <dgm:cxn modelId="{E9C074F3-5147-4671-81D6-B5C6CE08DEB3}" type="presParOf" srcId="{09DF2BD6-A41C-498D-AAA5-6D27499B9A21}" destId="{6F55E4E3-310F-457F-A3DD-20AC4232EF7B}" srcOrd="2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3520576-4BFD-4B99-AD59-ACB71CA3E1C6}" type="doc">
      <dgm:prSet loTypeId="urn:microsoft.com/office/officeart/2005/8/layout/venn3" loCatId="relationship" qsTypeId="urn:microsoft.com/office/officeart/2005/8/quickstyle/simple1" qsCatId="simple" csTypeId="urn:microsoft.com/office/officeart/2005/8/colors/colorful1#2" csCatId="colorful" phldr="1"/>
      <dgm:spPr/>
      <dgm:t>
        <a:bodyPr/>
        <a:lstStyle/>
        <a:p>
          <a:endParaRPr lang="sl-SI"/>
        </a:p>
      </dgm:t>
    </dgm:pt>
    <dgm:pt modelId="{6AC9A40C-63F2-4147-9E7C-1F8E455E53F3}">
      <dgm:prSet/>
      <dgm:spPr>
        <a:solidFill>
          <a:srgbClr val="FFFF00">
            <a:alpha val="50000"/>
          </a:srgbClr>
        </a:solidFill>
      </dgm:spPr>
      <dgm:t>
        <a:bodyPr/>
        <a:lstStyle/>
        <a:p>
          <a:pPr rtl="0"/>
          <a:r>
            <a:rPr lang="sl-SI" dirty="0" smtClean="0"/>
            <a:t>Kisi</a:t>
          </a:r>
          <a:endParaRPr lang="sl-SI" dirty="0"/>
        </a:p>
      </dgm:t>
    </dgm:pt>
    <dgm:pt modelId="{751B22A5-DDB6-41C3-8A2D-59C3029C01C7}" type="parTrans" cxnId="{1F60036B-0EDE-4A89-A914-425AD7ED8498}">
      <dgm:prSet/>
      <dgm:spPr/>
      <dgm:t>
        <a:bodyPr/>
        <a:lstStyle/>
        <a:p>
          <a:endParaRPr lang="sl-SI"/>
        </a:p>
      </dgm:t>
    </dgm:pt>
    <dgm:pt modelId="{D9D8C524-27BC-4349-83B9-C82156F0255D}" type="sibTrans" cxnId="{1F60036B-0EDE-4A89-A914-425AD7ED8498}">
      <dgm:prSet/>
      <dgm:spPr/>
      <dgm:t>
        <a:bodyPr/>
        <a:lstStyle/>
        <a:p>
          <a:endParaRPr lang="sl-SI"/>
        </a:p>
      </dgm:t>
    </dgm:pt>
    <dgm:pt modelId="{9FC5BFB5-1549-48D4-BA7B-53060A9097A3}">
      <dgm:prSet/>
      <dgm:spPr>
        <a:solidFill>
          <a:schemeClr val="accent6">
            <a:lumMod val="60000"/>
            <a:lumOff val="40000"/>
            <a:alpha val="50000"/>
          </a:schemeClr>
        </a:solidFill>
      </dgm:spPr>
      <dgm:t>
        <a:bodyPr/>
        <a:lstStyle/>
        <a:p>
          <a:pPr rtl="0"/>
          <a:r>
            <a:rPr lang="sl-SI" smtClean="0"/>
            <a:t>Gorčice</a:t>
          </a:r>
          <a:endParaRPr lang="sl-SI"/>
        </a:p>
      </dgm:t>
    </dgm:pt>
    <dgm:pt modelId="{FC6DD9A8-9CD3-4F8B-A3D7-31E566A3C14D}" type="parTrans" cxnId="{6DDD4158-1110-45BB-9AB2-AC9C3878D35A}">
      <dgm:prSet/>
      <dgm:spPr/>
      <dgm:t>
        <a:bodyPr/>
        <a:lstStyle/>
        <a:p>
          <a:endParaRPr lang="sl-SI"/>
        </a:p>
      </dgm:t>
    </dgm:pt>
    <dgm:pt modelId="{D0811A4D-548E-4891-B953-3841BE603437}" type="sibTrans" cxnId="{6DDD4158-1110-45BB-9AB2-AC9C3878D35A}">
      <dgm:prSet/>
      <dgm:spPr/>
      <dgm:t>
        <a:bodyPr/>
        <a:lstStyle/>
        <a:p>
          <a:endParaRPr lang="sl-SI"/>
        </a:p>
      </dgm:t>
    </dgm:pt>
    <dgm:pt modelId="{4106733A-CBA8-48DE-A3A2-8C1F8B770B50}">
      <dgm:prSet/>
      <dgm:spPr>
        <a:solidFill>
          <a:srgbClr val="FF0000">
            <a:alpha val="38000"/>
          </a:srgbClr>
        </a:solidFill>
      </dgm:spPr>
      <dgm:t>
        <a:bodyPr/>
        <a:lstStyle/>
        <a:p>
          <a:pPr rtl="0"/>
          <a:r>
            <a:rPr lang="sl-SI" smtClean="0"/>
            <a:t>Kečapi</a:t>
          </a:r>
          <a:endParaRPr lang="sl-SI"/>
        </a:p>
      </dgm:t>
    </dgm:pt>
    <dgm:pt modelId="{FF23D251-9FC8-4FAA-BF81-22EF5C341978}" type="parTrans" cxnId="{F5D54A59-7F2F-401C-A7A3-4CB10535B1C4}">
      <dgm:prSet/>
      <dgm:spPr/>
      <dgm:t>
        <a:bodyPr/>
        <a:lstStyle/>
        <a:p>
          <a:endParaRPr lang="sl-SI"/>
        </a:p>
      </dgm:t>
    </dgm:pt>
    <dgm:pt modelId="{6698CF44-BB89-47CE-9592-7BDF9901D872}" type="sibTrans" cxnId="{F5D54A59-7F2F-401C-A7A3-4CB10535B1C4}">
      <dgm:prSet/>
      <dgm:spPr/>
      <dgm:t>
        <a:bodyPr/>
        <a:lstStyle/>
        <a:p>
          <a:endParaRPr lang="sl-SI"/>
        </a:p>
      </dgm:t>
    </dgm:pt>
    <dgm:pt modelId="{F74BB64A-6370-4B08-8F5E-8C3C67C315C5}" type="pres">
      <dgm:prSet presAssocID="{53520576-4BFD-4B99-AD59-ACB71CA3E1C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sl-SI"/>
        </a:p>
      </dgm:t>
    </dgm:pt>
    <dgm:pt modelId="{BAAED2B3-DEEC-48D2-A1EB-7F81E432926F}" type="pres">
      <dgm:prSet presAssocID="{6AC9A40C-63F2-4147-9E7C-1F8E455E53F3}" presName="Name5" presStyleLbl="vennNode1" presStyleIdx="0" presStyleCnt="3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4B8039FD-48CC-43DD-9FF4-BC83BFAFFF7A}" type="pres">
      <dgm:prSet presAssocID="{D9D8C524-27BC-4349-83B9-C82156F0255D}" presName="space" presStyleCnt="0"/>
      <dgm:spPr/>
    </dgm:pt>
    <dgm:pt modelId="{7CB278F2-B125-464F-9F28-A6BC183E8670}" type="pres">
      <dgm:prSet presAssocID="{9FC5BFB5-1549-48D4-BA7B-53060A9097A3}" presName="Name5" presStyleLbl="vennNode1" presStyleIdx="1" presStyleCnt="3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1D82618A-7F38-4F39-BC67-348B5CEE5F5D}" type="pres">
      <dgm:prSet presAssocID="{D0811A4D-548E-4891-B953-3841BE603437}" presName="space" presStyleCnt="0"/>
      <dgm:spPr/>
    </dgm:pt>
    <dgm:pt modelId="{8129F4A1-000F-411B-95BF-CE4BA813F468}" type="pres">
      <dgm:prSet presAssocID="{4106733A-CBA8-48DE-A3A2-8C1F8B770B50}" presName="Name5" presStyleLbl="vennNode1" presStyleIdx="2" presStyleCnt="3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</dgm:ptLst>
  <dgm:cxnLst>
    <dgm:cxn modelId="{C26A5B2F-E077-46EF-A590-CB04A490A495}" type="presOf" srcId="{6AC9A40C-63F2-4147-9E7C-1F8E455E53F3}" destId="{BAAED2B3-DEEC-48D2-A1EB-7F81E432926F}" srcOrd="0" destOrd="0" presId="urn:microsoft.com/office/officeart/2005/8/layout/venn3"/>
    <dgm:cxn modelId="{8D3ABFAC-6F9C-405B-8B1D-BC766A9FC534}" type="presOf" srcId="{4106733A-CBA8-48DE-A3A2-8C1F8B770B50}" destId="{8129F4A1-000F-411B-95BF-CE4BA813F468}" srcOrd="0" destOrd="0" presId="urn:microsoft.com/office/officeart/2005/8/layout/venn3"/>
    <dgm:cxn modelId="{B2985DF7-4948-4A75-9100-12DD7097B65B}" type="presOf" srcId="{53520576-4BFD-4B99-AD59-ACB71CA3E1C6}" destId="{F74BB64A-6370-4B08-8F5E-8C3C67C315C5}" srcOrd="0" destOrd="0" presId="urn:microsoft.com/office/officeart/2005/8/layout/venn3"/>
    <dgm:cxn modelId="{1F60036B-0EDE-4A89-A914-425AD7ED8498}" srcId="{53520576-4BFD-4B99-AD59-ACB71CA3E1C6}" destId="{6AC9A40C-63F2-4147-9E7C-1F8E455E53F3}" srcOrd="0" destOrd="0" parTransId="{751B22A5-DDB6-41C3-8A2D-59C3029C01C7}" sibTransId="{D9D8C524-27BC-4349-83B9-C82156F0255D}"/>
    <dgm:cxn modelId="{6DDD4158-1110-45BB-9AB2-AC9C3878D35A}" srcId="{53520576-4BFD-4B99-AD59-ACB71CA3E1C6}" destId="{9FC5BFB5-1549-48D4-BA7B-53060A9097A3}" srcOrd="1" destOrd="0" parTransId="{FC6DD9A8-9CD3-4F8B-A3D7-31E566A3C14D}" sibTransId="{D0811A4D-548E-4891-B953-3841BE603437}"/>
    <dgm:cxn modelId="{5A4559BE-652D-4AFA-A9E1-0286E3E0406C}" type="presOf" srcId="{9FC5BFB5-1549-48D4-BA7B-53060A9097A3}" destId="{7CB278F2-B125-464F-9F28-A6BC183E8670}" srcOrd="0" destOrd="0" presId="urn:microsoft.com/office/officeart/2005/8/layout/venn3"/>
    <dgm:cxn modelId="{F5D54A59-7F2F-401C-A7A3-4CB10535B1C4}" srcId="{53520576-4BFD-4B99-AD59-ACB71CA3E1C6}" destId="{4106733A-CBA8-48DE-A3A2-8C1F8B770B50}" srcOrd="2" destOrd="0" parTransId="{FF23D251-9FC8-4FAA-BF81-22EF5C341978}" sibTransId="{6698CF44-BB89-47CE-9592-7BDF9901D872}"/>
    <dgm:cxn modelId="{62346CD1-D922-45FD-8AF7-DE57763B9331}" type="presParOf" srcId="{F74BB64A-6370-4B08-8F5E-8C3C67C315C5}" destId="{BAAED2B3-DEEC-48D2-A1EB-7F81E432926F}" srcOrd="0" destOrd="0" presId="urn:microsoft.com/office/officeart/2005/8/layout/venn3"/>
    <dgm:cxn modelId="{3F62CF27-4ED3-4E97-B4D2-040B1B76D204}" type="presParOf" srcId="{F74BB64A-6370-4B08-8F5E-8C3C67C315C5}" destId="{4B8039FD-48CC-43DD-9FF4-BC83BFAFFF7A}" srcOrd="1" destOrd="0" presId="urn:microsoft.com/office/officeart/2005/8/layout/venn3"/>
    <dgm:cxn modelId="{F02B518F-629D-45FA-9DD9-4F4414BC0C29}" type="presParOf" srcId="{F74BB64A-6370-4B08-8F5E-8C3C67C315C5}" destId="{7CB278F2-B125-464F-9F28-A6BC183E8670}" srcOrd="2" destOrd="0" presId="urn:microsoft.com/office/officeart/2005/8/layout/venn3"/>
    <dgm:cxn modelId="{06A0FE68-40C9-4B49-B402-2741315B7EA0}" type="presParOf" srcId="{F74BB64A-6370-4B08-8F5E-8C3C67C315C5}" destId="{1D82618A-7F38-4F39-BC67-348B5CEE5F5D}" srcOrd="3" destOrd="0" presId="urn:microsoft.com/office/officeart/2005/8/layout/venn3"/>
    <dgm:cxn modelId="{7D088158-2B32-4D14-836E-DC55C8980B9F}" type="presParOf" srcId="{F74BB64A-6370-4B08-8F5E-8C3C67C315C5}" destId="{8129F4A1-000F-411B-95BF-CE4BA813F468}" srcOrd="4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882C13F-444A-4040-9327-7F15D916231F}" type="doc">
      <dgm:prSet loTypeId="urn:microsoft.com/office/officeart/2005/8/layout/hierarchy4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sl-SI"/>
        </a:p>
      </dgm:t>
    </dgm:pt>
    <dgm:pt modelId="{0C3C4656-B17D-4B4A-AFEC-0E806B768F9B}">
      <dgm:prSet phldrT="[besedilo]" custT="1"/>
      <dgm:spPr>
        <a:solidFill>
          <a:srgbClr val="92D050"/>
        </a:solidFill>
      </dgm:spPr>
      <dgm:t>
        <a:bodyPr/>
        <a:lstStyle/>
        <a:p>
          <a:pPr algn="l"/>
          <a:r>
            <a:rPr lang="sl-SI" sz="28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Prodanih več kot </a:t>
          </a:r>
          <a:r>
            <a:rPr lang="sl-SI" sz="3300" dirty="0" smtClean="0">
              <a:solidFill>
                <a:srgbClr val="DF1725"/>
              </a:solidFill>
              <a:latin typeface="Arial" pitchFamily="34" charset="0"/>
              <a:cs typeface="Arial" pitchFamily="34" charset="0"/>
            </a:rPr>
            <a:t>8 mio litrov kisa </a:t>
          </a:r>
          <a:r>
            <a:rPr lang="sl-SI" sz="28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letno</a:t>
          </a:r>
          <a:endParaRPr lang="sl-SI" sz="2800" dirty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gm:t>
    </dgm:pt>
    <dgm:pt modelId="{54B7B95C-698D-4081-AFD2-B93C5EC6FE1E}" type="parTrans" cxnId="{3803A6C2-5718-4371-BB54-298AFA1F7996}">
      <dgm:prSet/>
      <dgm:spPr/>
      <dgm:t>
        <a:bodyPr/>
        <a:lstStyle/>
        <a:p>
          <a:endParaRPr lang="sl-SI"/>
        </a:p>
      </dgm:t>
    </dgm:pt>
    <dgm:pt modelId="{C2458C3A-4DFE-42BF-854C-A8EDA73011AD}" type="sibTrans" cxnId="{3803A6C2-5718-4371-BB54-298AFA1F7996}">
      <dgm:prSet/>
      <dgm:spPr/>
      <dgm:t>
        <a:bodyPr/>
        <a:lstStyle/>
        <a:p>
          <a:endParaRPr lang="sl-SI"/>
        </a:p>
      </dgm:t>
    </dgm:pt>
    <dgm:pt modelId="{0A176DB3-7320-489B-8B93-758B0CB82CD7}">
      <dgm:prSet phldrT="[besedilo]" custT="1"/>
      <dgm:spPr>
        <a:solidFill>
          <a:srgbClr val="F89708"/>
        </a:solidFill>
      </dgm:spPr>
      <dgm:t>
        <a:bodyPr/>
        <a:lstStyle/>
        <a:p>
          <a:pPr algn="l"/>
          <a:r>
            <a:rPr lang="sl-SI" sz="2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Prodanih več kot</a:t>
          </a:r>
          <a:r>
            <a:rPr lang="sl-SI" sz="2400" dirty="0" smtClean="0">
              <a:solidFill>
                <a:srgbClr val="DF1725"/>
              </a:solidFill>
              <a:latin typeface="Arial" pitchFamily="34" charset="0"/>
              <a:cs typeface="Arial" pitchFamily="34" charset="0"/>
            </a:rPr>
            <a:t> 3 tone gorčice in </a:t>
          </a:r>
          <a:r>
            <a:rPr lang="sl-SI" sz="2400" dirty="0" err="1" smtClean="0">
              <a:solidFill>
                <a:srgbClr val="DF1725"/>
              </a:solidFill>
              <a:latin typeface="Arial" pitchFamily="34" charset="0"/>
              <a:cs typeface="Arial" pitchFamily="34" charset="0"/>
            </a:rPr>
            <a:t>ketchupa</a:t>
          </a:r>
          <a:r>
            <a:rPr lang="sl-SI" sz="2400" dirty="0" smtClean="0">
              <a:solidFill>
                <a:srgbClr val="DF1725"/>
              </a:solidFill>
              <a:latin typeface="Arial" pitchFamily="34" charset="0"/>
              <a:cs typeface="Arial" pitchFamily="34" charset="0"/>
            </a:rPr>
            <a:t> </a:t>
          </a:r>
          <a:r>
            <a:rPr lang="sl-SI" sz="2200" dirty="0" smtClean="0">
              <a:latin typeface="Arial" pitchFamily="34" charset="0"/>
              <a:cs typeface="Arial" pitchFamily="34" charset="0"/>
            </a:rPr>
            <a:t>letno</a:t>
          </a:r>
          <a:endParaRPr lang="sl-SI" sz="2200" dirty="0">
            <a:latin typeface="Arial" pitchFamily="34" charset="0"/>
            <a:cs typeface="Arial" pitchFamily="34" charset="0"/>
          </a:endParaRPr>
        </a:p>
      </dgm:t>
    </dgm:pt>
    <dgm:pt modelId="{2BC2BCD6-0308-47A1-82EE-C7AFB4CDB292}" type="parTrans" cxnId="{777F156E-524A-46FD-9034-471944A769D9}">
      <dgm:prSet/>
      <dgm:spPr/>
      <dgm:t>
        <a:bodyPr/>
        <a:lstStyle/>
        <a:p>
          <a:endParaRPr lang="sl-SI"/>
        </a:p>
      </dgm:t>
    </dgm:pt>
    <dgm:pt modelId="{9895C9B6-6B0A-4C10-A462-7151C3FA6F61}" type="sibTrans" cxnId="{777F156E-524A-46FD-9034-471944A769D9}">
      <dgm:prSet/>
      <dgm:spPr/>
      <dgm:t>
        <a:bodyPr/>
        <a:lstStyle/>
        <a:p>
          <a:endParaRPr lang="sl-SI"/>
        </a:p>
      </dgm:t>
    </dgm:pt>
    <dgm:pt modelId="{6A619693-4F81-49E5-A4D8-1C854ECD0E14}">
      <dgm:prSet phldrT="[besedilo]" custT="1"/>
      <dgm:spPr>
        <a:solidFill>
          <a:srgbClr val="92D050"/>
        </a:solidFill>
      </dgm:spPr>
      <dgm:t>
        <a:bodyPr/>
        <a:lstStyle/>
        <a:p>
          <a:pPr algn="l"/>
          <a:r>
            <a:rPr lang="sl-SI" sz="2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Več kot </a:t>
          </a:r>
          <a:r>
            <a:rPr lang="sl-SI" sz="2400" dirty="0" smtClean="0">
              <a:solidFill>
                <a:srgbClr val="DF1725"/>
              </a:solidFill>
              <a:latin typeface="Arial" pitchFamily="34" charset="0"/>
              <a:cs typeface="Arial" pitchFamily="34" charset="0"/>
            </a:rPr>
            <a:t>4 mio </a:t>
          </a:r>
          <a:r>
            <a:rPr lang="sl-SI" sz="2400" dirty="0" err="1" smtClean="0">
              <a:solidFill>
                <a:srgbClr val="DF1725"/>
              </a:solidFill>
              <a:latin typeface="Arial" pitchFamily="34" charset="0"/>
              <a:cs typeface="Arial" pitchFamily="34" charset="0"/>
            </a:rPr>
            <a:t>eur</a:t>
          </a:r>
          <a:r>
            <a:rPr lang="sl-SI" sz="2400" dirty="0" smtClean="0">
              <a:solidFill>
                <a:srgbClr val="DF1725"/>
              </a:solidFill>
              <a:latin typeface="Arial" pitchFamily="34" charset="0"/>
              <a:cs typeface="Arial" pitchFamily="34" charset="0"/>
            </a:rPr>
            <a:t> </a:t>
          </a:r>
          <a:r>
            <a:rPr lang="sl-SI" sz="2200" dirty="0" smtClean="0">
              <a:latin typeface="Arial" pitchFamily="34" charset="0"/>
              <a:cs typeface="Arial" pitchFamily="34" charset="0"/>
            </a:rPr>
            <a:t>prometa</a:t>
          </a:r>
          <a:endParaRPr lang="sl-SI" sz="2200" dirty="0">
            <a:latin typeface="Arial" pitchFamily="34" charset="0"/>
            <a:cs typeface="Arial" pitchFamily="34" charset="0"/>
          </a:endParaRPr>
        </a:p>
      </dgm:t>
    </dgm:pt>
    <dgm:pt modelId="{3902E970-E41A-4C34-9A26-98669A66A70C}" type="parTrans" cxnId="{11576106-DBA6-4D07-97EB-4DA6A717BF07}">
      <dgm:prSet/>
      <dgm:spPr/>
      <dgm:t>
        <a:bodyPr/>
        <a:lstStyle/>
        <a:p>
          <a:endParaRPr lang="sl-SI"/>
        </a:p>
      </dgm:t>
    </dgm:pt>
    <dgm:pt modelId="{061EE807-C8A6-4B68-BCB7-C75527143890}" type="sibTrans" cxnId="{11576106-DBA6-4D07-97EB-4DA6A717BF07}">
      <dgm:prSet/>
      <dgm:spPr/>
      <dgm:t>
        <a:bodyPr/>
        <a:lstStyle/>
        <a:p>
          <a:endParaRPr lang="sl-SI"/>
        </a:p>
      </dgm:t>
    </dgm:pt>
    <dgm:pt modelId="{4A56965B-A607-4717-9D2A-4F1BBED2165E}">
      <dgm:prSet phldrT="[besedilo]" custT="1"/>
      <dgm:spPr>
        <a:solidFill>
          <a:srgbClr val="F89708"/>
        </a:solidFill>
      </dgm:spPr>
      <dgm:t>
        <a:bodyPr/>
        <a:lstStyle/>
        <a:p>
          <a:pPr algn="l"/>
          <a:r>
            <a:rPr lang="sl-SI" sz="2400" dirty="0" smtClean="0">
              <a:solidFill>
                <a:srgbClr val="DF1725"/>
              </a:solidFill>
              <a:latin typeface="Arial" pitchFamily="34" charset="0"/>
              <a:cs typeface="Arial" pitchFamily="34" charset="0"/>
            </a:rPr>
            <a:t>45 let </a:t>
          </a:r>
          <a:r>
            <a:rPr lang="sl-SI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uspeha blagovne znamke</a:t>
          </a:r>
          <a:endParaRPr lang="sl-SI" sz="2000" dirty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gm:t>
    </dgm:pt>
    <dgm:pt modelId="{6595603D-A9A7-41AD-B552-F9118A910EB5}" type="parTrans" cxnId="{DB91905A-7DAD-46A0-8166-B4BB63D484EA}">
      <dgm:prSet/>
      <dgm:spPr/>
      <dgm:t>
        <a:bodyPr/>
        <a:lstStyle/>
        <a:p>
          <a:endParaRPr lang="sl-SI"/>
        </a:p>
      </dgm:t>
    </dgm:pt>
    <dgm:pt modelId="{7A62A00A-8190-47FF-B0AA-0D206E9FC401}" type="sibTrans" cxnId="{DB91905A-7DAD-46A0-8166-B4BB63D484EA}">
      <dgm:prSet/>
      <dgm:spPr/>
      <dgm:t>
        <a:bodyPr/>
        <a:lstStyle/>
        <a:p>
          <a:endParaRPr lang="sl-SI"/>
        </a:p>
      </dgm:t>
    </dgm:pt>
    <dgm:pt modelId="{5DC578E0-1ABE-4451-84F4-BAA115FB47D5}">
      <dgm:prSet phldrT="[besedilo]" custT="1"/>
      <dgm:spPr>
        <a:solidFill>
          <a:srgbClr val="92D050"/>
        </a:solidFill>
      </dgm:spPr>
      <dgm:t>
        <a:bodyPr/>
        <a:lstStyle/>
        <a:p>
          <a:pPr algn="l"/>
          <a:r>
            <a:rPr lang="sl-SI" sz="2400" dirty="0" smtClean="0">
              <a:solidFill>
                <a:srgbClr val="DF1725"/>
              </a:solidFill>
              <a:latin typeface="Arial" pitchFamily="34" charset="0"/>
              <a:cs typeface="Arial" pitchFamily="34" charset="0"/>
            </a:rPr>
            <a:t>ISO 22 000 </a:t>
          </a:r>
          <a:r>
            <a:rPr lang="sl-SI" sz="2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in</a:t>
          </a:r>
          <a:r>
            <a:rPr lang="sl-SI" sz="2400" dirty="0" smtClean="0">
              <a:latin typeface="Arial" pitchFamily="34" charset="0"/>
              <a:cs typeface="Arial" pitchFamily="34" charset="0"/>
            </a:rPr>
            <a:t> </a:t>
          </a:r>
          <a:r>
            <a:rPr lang="sl-SI" sz="2400" dirty="0" smtClean="0">
              <a:solidFill>
                <a:srgbClr val="DF1725"/>
              </a:solidFill>
              <a:latin typeface="Arial" pitchFamily="34" charset="0"/>
              <a:cs typeface="Arial" pitchFamily="34" charset="0"/>
            </a:rPr>
            <a:t>IFS</a:t>
          </a:r>
          <a:r>
            <a:rPr lang="sl-SI" sz="2400" dirty="0" smtClean="0">
              <a:latin typeface="Arial" pitchFamily="34" charset="0"/>
              <a:cs typeface="Arial" pitchFamily="34" charset="0"/>
            </a:rPr>
            <a:t> </a:t>
          </a:r>
          <a:r>
            <a:rPr lang="sl-SI" sz="2200" dirty="0" smtClean="0">
              <a:latin typeface="Arial" pitchFamily="34" charset="0"/>
              <a:cs typeface="Arial" pitchFamily="34" charset="0"/>
            </a:rPr>
            <a:t>certificirani</a:t>
          </a:r>
          <a:endParaRPr lang="sl-SI" sz="2200" dirty="0">
            <a:latin typeface="Arial" pitchFamily="34" charset="0"/>
            <a:cs typeface="Arial" pitchFamily="34" charset="0"/>
          </a:endParaRPr>
        </a:p>
      </dgm:t>
    </dgm:pt>
    <dgm:pt modelId="{61A56AB4-C678-4B94-8827-DF9BB9073C78}" type="parTrans" cxnId="{A510A5DF-DDE1-4236-BC14-9A5DB99BE841}">
      <dgm:prSet/>
      <dgm:spPr/>
      <dgm:t>
        <a:bodyPr/>
        <a:lstStyle/>
        <a:p>
          <a:endParaRPr lang="sl-SI"/>
        </a:p>
      </dgm:t>
    </dgm:pt>
    <dgm:pt modelId="{D77728A4-6678-4A1B-8B69-AE755B22D556}" type="sibTrans" cxnId="{A510A5DF-DDE1-4236-BC14-9A5DB99BE841}">
      <dgm:prSet/>
      <dgm:spPr/>
      <dgm:t>
        <a:bodyPr/>
        <a:lstStyle/>
        <a:p>
          <a:endParaRPr lang="sl-SI"/>
        </a:p>
      </dgm:t>
    </dgm:pt>
    <dgm:pt modelId="{0393C350-D8AC-434D-B2FB-06F33F403050}">
      <dgm:prSet phldrT="[besedilo]" custT="1"/>
      <dgm:spPr>
        <a:solidFill>
          <a:srgbClr val="92D050"/>
        </a:solidFill>
      </dgm:spPr>
      <dgm:t>
        <a:bodyPr/>
        <a:lstStyle/>
        <a:p>
          <a:pPr algn="l"/>
          <a:r>
            <a:rPr lang="sl-SI" sz="2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Več kot</a:t>
          </a:r>
          <a:r>
            <a:rPr lang="sl-SI" sz="2400" dirty="0" smtClean="0">
              <a:solidFill>
                <a:srgbClr val="DF1725"/>
              </a:solidFill>
              <a:latin typeface="Arial" pitchFamily="34" charset="0"/>
              <a:cs typeface="Arial" pitchFamily="34" charset="0"/>
            </a:rPr>
            <a:t> 30 % rast </a:t>
          </a:r>
          <a:r>
            <a:rPr lang="sl-SI" sz="2200" dirty="0" smtClean="0">
              <a:latin typeface="Arial" pitchFamily="34" charset="0"/>
              <a:cs typeface="Arial" pitchFamily="34" charset="0"/>
            </a:rPr>
            <a:t>v zadnjem letu</a:t>
          </a:r>
          <a:endParaRPr lang="sl-SI" sz="2200" dirty="0">
            <a:latin typeface="Arial" pitchFamily="34" charset="0"/>
            <a:cs typeface="Arial" pitchFamily="34" charset="0"/>
          </a:endParaRPr>
        </a:p>
      </dgm:t>
    </dgm:pt>
    <dgm:pt modelId="{F1E6029F-68EE-4362-AA81-14AEFF3391E5}" type="sibTrans" cxnId="{BD7080EB-04DE-4086-9FD6-DBF171CDE40F}">
      <dgm:prSet/>
      <dgm:spPr/>
      <dgm:t>
        <a:bodyPr/>
        <a:lstStyle/>
        <a:p>
          <a:endParaRPr lang="sl-SI"/>
        </a:p>
      </dgm:t>
    </dgm:pt>
    <dgm:pt modelId="{AE7B0E6E-0B19-4A55-99C1-A07FCC27D6E4}" type="parTrans" cxnId="{BD7080EB-04DE-4086-9FD6-DBF171CDE40F}">
      <dgm:prSet/>
      <dgm:spPr/>
      <dgm:t>
        <a:bodyPr/>
        <a:lstStyle/>
        <a:p>
          <a:endParaRPr lang="sl-SI"/>
        </a:p>
      </dgm:t>
    </dgm:pt>
    <dgm:pt modelId="{5EE03DA5-FEB3-4B7E-9684-BA0E34F3AB9B}" type="pres">
      <dgm:prSet presAssocID="{E882C13F-444A-4040-9327-7F15D916231F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sl-SI"/>
        </a:p>
      </dgm:t>
    </dgm:pt>
    <dgm:pt modelId="{B5AD09C9-17A6-4FFC-9E30-AAE3A93CE372}" type="pres">
      <dgm:prSet presAssocID="{0C3C4656-B17D-4B4A-AFEC-0E806B768F9B}" presName="vertOne" presStyleCnt="0"/>
      <dgm:spPr/>
    </dgm:pt>
    <dgm:pt modelId="{17AB1387-6E11-4F50-8107-BE9C9CA5C9A4}" type="pres">
      <dgm:prSet presAssocID="{0C3C4656-B17D-4B4A-AFEC-0E806B768F9B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sl-SI"/>
        </a:p>
      </dgm:t>
    </dgm:pt>
    <dgm:pt modelId="{C4FBBDFB-0CA1-492F-AD0B-23D25552CF79}" type="pres">
      <dgm:prSet presAssocID="{0C3C4656-B17D-4B4A-AFEC-0E806B768F9B}" presName="parTransOne" presStyleCnt="0"/>
      <dgm:spPr/>
    </dgm:pt>
    <dgm:pt modelId="{48D942B5-E800-4694-96FD-A31078EF83B5}" type="pres">
      <dgm:prSet presAssocID="{0C3C4656-B17D-4B4A-AFEC-0E806B768F9B}" presName="horzOne" presStyleCnt="0"/>
      <dgm:spPr/>
    </dgm:pt>
    <dgm:pt modelId="{403C35A5-C8FB-48DA-BBCF-5A5B83F52941}" type="pres">
      <dgm:prSet presAssocID="{0A176DB3-7320-489B-8B93-758B0CB82CD7}" presName="vertTwo" presStyleCnt="0"/>
      <dgm:spPr/>
    </dgm:pt>
    <dgm:pt modelId="{193B2666-F778-470F-BBF3-6080B48AE278}" type="pres">
      <dgm:prSet presAssocID="{0A176DB3-7320-489B-8B93-758B0CB82CD7}" presName="txTwo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sl-SI"/>
        </a:p>
      </dgm:t>
    </dgm:pt>
    <dgm:pt modelId="{A8A7BDE2-4E28-4F54-BC89-86DA1F2E3722}" type="pres">
      <dgm:prSet presAssocID="{0A176DB3-7320-489B-8B93-758B0CB82CD7}" presName="parTransTwo" presStyleCnt="0"/>
      <dgm:spPr/>
    </dgm:pt>
    <dgm:pt modelId="{D1B917C1-C0B9-4584-AD76-D77A0324CA64}" type="pres">
      <dgm:prSet presAssocID="{0A176DB3-7320-489B-8B93-758B0CB82CD7}" presName="horzTwo" presStyleCnt="0"/>
      <dgm:spPr/>
    </dgm:pt>
    <dgm:pt modelId="{EF3FCA98-7D00-4749-8152-EA8DED827297}" type="pres">
      <dgm:prSet presAssocID="{0393C350-D8AC-434D-B2FB-06F33F403050}" presName="vertThree" presStyleCnt="0"/>
      <dgm:spPr/>
    </dgm:pt>
    <dgm:pt modelId="{B371180F-F2B6-4F98-9963-9BB186FD3B80}" type="pres">
      <dgm:prSet presAssocID="{0393C350-D8AC-434D-B2FB-06F33F403050}" presName="txThree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sl-SI"/>
        </a:p>
      </dgm:t>
    </dgm:pt>
    <dgm:pt modelId="{02BC622D-BB4D-43D6-8C3C-A92C8AB0D322}" type="pres">
      <dgm:prSet presAssocID="{0393C350-D8AC-434D-B2FB-06F33F403050}" presName="horzThree" presStyleCnt="0"/>
      <dgm:spPr/>
    </dgm:pt>
    <dgm:pt modelId="{B97D6C82-9374-49A0-8D6D-0AB864497E49}" type="pres">
      <dgm:prSet presAssocID="{F1E6029F-68EE-4362-AA81-14AEFF3391E5}" presName="sibSpaceThree" presStyleCnt="0"/>
      <dgm:spPr/>
    </dgm:pt>
    <dgm:pt modelId="{CC9A6691-0C30-435C-A95F-82728C5C7F79}" type="pres">
      <dgm:prSet presAssocID="{6A619693-4F81-49E5-A4D8-1C854ECD0E14}" presName="vertThree" presStyleCnt="0"/>
      <dgm:spPr/>
    </dgm:pt>
    <dgm:pt modelId="{46CF495B-3427-42F7-B911-0B3FFE3212BD}" type="pres">
      <dgm:prSet presAssocID="{6A619693-4F81-49E5-A4D8-1C854ECD0E14}" presName="txThree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sl-SI"/>
        </a:p>
      </dgm:t>
    </dgm:pt>
    <dgm:pt modelId="{AFC000B5-187D-41A2-A386-B8777ADC28AA}" type="pres">
      <dgm:prSet presAssocID="{6A619693-4F81-49E5-A4D8-1C854ECD0E14}" presName="horzThree" presStyleCnt="0"/>
      <dgm:spPr/>
    </dgm:pt>
    <dgm:pt modelId="{ED69DA4A-3321-42D6-A605-A437264D2411}" type="pres">
      <dgm:prSet presAssocID="{9895C9B6-6B0A-4C10-A462-7151C3FA6F61}" presName="sibSpaceTwo" presStyleCnt="0"/>
      <dgm:spPr/>
    </dgm:pt>
    <dgm:pt modelId="{DB1D0535-EBD3-40A0-A314-D853E18DB53C}" type="pres">
      <dgm:prSet presAssocID="{4A56965B-A607-4717-9D2A-4F1BBED2165E}" presName="vertTwo" presStyleCnt="0"/>
      <dgm:spPr/>
    </dgm:pt>
    <dgm:pt modelId="{A49841D8-1E19-4A3D-96E4-3AC08EE75AC2}" type="pres">
      <dgm:prSet presAssocID="{4A56965B-A607-4717-9D2A-4F1BBED2165E}" presName="txTwo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sl-SI"/>
        </a:p>
      </dgm:t>
    </dgm:pt>
    <dgm:pt modelId="{9B803C95-0908-4985-A218-E79714CE650B}" type="pres">
      <dgm:prSet presAssocID="{4A56965B-A607-4717-9D2A-4F1BBED2165E}" presName="parTransTwo" presStyleCnt="0"/>
      <dgm:spPr/>
    </dgm:pt>
    <dgm:pt modelId="{52B136D3-2C06-4E50-95E8-6BDC2AFD94D6}" type="pres">
      <dgm:prSet presAssocID="{4A56965B-A607-4717-9D2A-4F1BBED2165E}" presName="horzTwo" presStyleCnt="0"/>
      <dgm:spPr/>
    </dgm:pt>
    <dgm:pt modelId="{0DE4957E-8B98-4460-9260-822822232111}" type="pres">
      <dgm:prSet presAssocID="{5DC578E0-1ABE-4451-84F4-BAA115FB47D5}" presName="vertThree" presStyleCnt="0"/>
      <dgm:spPr/>
    </dgm:pt>
    <dgm:pt modelId="{19AB0FFE-9089-447A-B184-CD84C43DB112}" type="pres">
      <dgm:prSet presAssocID="{5DC578E0-1ABE-4451-84F4-BAA115FB47D5}" presName="txThree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sl-SI"/>
        </a:p>
      </dgm:t>
    </dgm:pt>
    <dgm:pt modelId="{986F3471-B9B1-4318-92B7-9764E1966972}" type="pres">
      <dgm:prSet presAssocID="{5DC578E0-1ABE-4451-84F4-BAA115FB47D5}" presName="horzThree" presStyleCnt="0"/>
      <dgm:spPr/>
    </dgm:pt>
  </dgm:ptLst>
  <dgm:cxnLst>
    <dgm:cxn modelId="{D3D1EA88-AABC-4E36-86F6-534368B3CCE1}" type="presOf" srcId="{0393C350-D8AC-434D-B2FB-06F33F403050}" destId="{B371180F-F2B6-4F98-9963-9BB186FD3B80}" srcOrd="0" destOrd="0" presId="urn:microsoft.com/office/officeart/2005/8/layout/hierarchy4"/>
    <dgm:cxn modelId="{A510A5DF-DDE1-4236-BC14-9A5DB99BE841}" srcId="{4A56965B-A607-4717-9D2A-4F1BBED2165E}" destId="{5DC578E0-1ABE-4451-84F4-BAA115FB47D5}" srcOrd="0" destOrd="0" parTransId="{61A56AB4-C678-4B94-8827-DF9BB9073C78}" sibTransId="{D77728A4-6678-4A1B-8B69-AE755B22D556}"/>
    <dgm:cxn modelId="{817D46E9-D949-4675-9E24-3C62B2FDC250}" type="presOf" srcId="{4A56965B-A607-4717-9D2A-4F1BBED2165E}" destId="{A49841D8-1E19-4A3D-96E4-3AC08EE75AC2}" srcOrd="0" destOrd="0" presId="urn:microsoft.com/office/officeart/2005/8/layout/hierarchy4"/>
    <dgm:cxn modelId="{BD7080EB-04DE-4086-9FD6-DBF171CDE40F}" srcId="{0A176DB3-7320-489B-8B93-758B0CB82CD7}" destId="{0393C350-D8AC-434D-B2FB-06F33F403050}" srcOrd="0" destOrd="0" parTransId="{AE7B0E6E-0B19-4A55-99C1-A07FCC27D6E4}" sibTransId="{F1E6029F-68EE-4362-AA81-14AEFF3391E5}"/>
    <dgm:cxn modelId="{AAA622F5-38AA-42C3-A47A-DA3C800C6382}" type="presOf" srcId="{0C3C4656-B17D-4B4A-AFEC-0E806B768F9B}" destId="{17AB1387-6E11-4F50-8107-BE9C9CA5C9A4}" srcOrd="0" destOrd="0" presId="urn:microsoft.com/office/officeart/2005/8/layout/hierarchy4"/>
    <dgm:cxn modelId="{0779942F-5748-42B3-88C7-FF7D59320CD7}" type="presOf" srcId="{0A176DB3-7320-489B-8B93-758B0CB82CD7}" destId="{193B2666-F778-470F-BBF3-6080B48AE278}" srcOrd="0" destOrd="0" presId="urn:microsoft.com/office/officeart/2005/8/layout/hierarchy4"/>
    <dgm:cxn modelId="{49FC6626-C913-4350-B7FE-C3A0061BFFD0}" type="presOf" srcId="{E882C13F-444A-4040-9327-7F15D916231F}" destId="{5EE03DA5-FEB3-4B7E-9684-BA0E34F3AB9B}" srcOrd="0" destOrd="0" presId="urn:microsoft.com/office/officeart/2005/8/layout/hierarchy4"/>
    <dgm:cxn modelId="{DB91905A-7DAD-46A0-8166-B4BB63D484EA}" srcId="{0C3C4656-B17D-4B4A-AFEC-0E806B768F9B}" destId="{4A56965B-A607-4717-9D2A-4F1BBED2165E}" srcOrd="1" destOrd="0" parTransId="{6595603D-A9A7-41AD-B552-F9118A910EB5}" sibTransId="{7A62A00A-8190-47FF-B0AA-0D206E9FC401}"/>
    <dgm:cxn modelId="{78B85802-BA14-424C-B0FA-3F08A0ACE3EF}" type="presOf" srcId="{6A619693-4F81-49E5-A4D8-1C854ECD0E14}" destId="{46CF495B-3427-42F7-B911-0B3FFE3212BD}" srcOrd="0" destOrd="0" presId="urn:microsoft.com/office/officeart/2005/8/layout/hierarchy4"/>
    <dgm:cxn modelId="{11576106-DBA6-4D07-97EB-4DA6A717BF07}" srcId="{0A176DB3-7320-489B-8B93-758B0CB82CD7}" destId="{6A619693-4F81-49E5-A4D8-1C854ECD0E14}" srcOrd="1" destOrd="0" parTransId="{3902E970-E41A-4C34-9A26-98669A66A70C}" sibTransId="{061EE807-C8A6-4B68-BCB7-C75527143890}"/>
    <dgm:cxn modelId="{3803A6C2-5718-4371-BB54-298AFA1F7996}" srcId="{E882C13F-444A-4040-9327-7F15D916231F}" destId="{0C3C4656-B17D-4B4A-AFEC-0E806B768F9B}" srcOrd="0" destOrd="0" parTransId="{54B7B95C-698D-4081-AFD2-B93C5EC6FE1E}" sibTransId="{C2458C3A-4DFE-42BF-854C-A8EDA73011AD}"/>
    <dgm:cxn modelId="{777F156E-524A-46FD-9034-471944A769D9}" srcId="{0C3C4656-B17D-4B4A-AFEC-0E806B768F9B}" destId="{0A176DB3-7320-489B-8B93-758B0CB82CD7}" srcOrd="0" destOrd="0" parTransId="{2BC2BCD6-0308-47A1-82EE-C7AFB4CDB292}" sibTransId="{9895C9B6-6B0A-4C10-A462-7151C3FA6F61}"/>
    <dgm:cxn modelId="{14523FEA-FD4D-48F6-97C0-B431648485FF}" type="presOf" srcId="{5DC578E0-1ABE-4451-84F4-BAA115FB47D5}" destId="{19AB0FFE-9089-447A-B184-CD84C43DB112}" srcOrd="0" destOrd="0" presId="urn:microsoft.com/office/officeart/2005/8/layout/hierarchy4"/>
    <dgm:cxn modelId="{DC4EAE7E-7261-4D62-860B-44D85EEA54B7}" type="presParOf" srcId="{5EE03DA5-FEB3-4B7E-9684-BA0E34F3AB9B}" destId="{B5AD09C9-17A6-4FFC-9E30-AAE3A93CE372}" srcOrd="0" destOrd="0" presId="urn:microsoft.com/office/officeart/2005/8/layout/hierarchy4"/>
    <dgm:cxn modelId="{0F3E1247-96C9-4D9F-9E83-A1E1E61C30F7}" type="presParOf" srcId="{B5AD09C9-17A6-4FFC-9E30-AAE3A93CE372}" destId="{17AB1387-6E11-4F50-8107-BE9C9CA5C9A4}" srcOrd="0" destOrd="0" presId="urn:microsoft.com/office/officeart/2005/8/layout/hierarchy4"/>
    <dgm:cxn modelId="{303D4D36-90D5-4798-B52E-D36865CAD153}" type="presParOf" srcId="{B5AD09C9-17A6-4FFC-9E30-AAE3A93CE372}" destId="{C4FBBDFB-0CA1-492F-AD0B-23D25552CF79}" srcOrd="1" destOrd="0" presId="urn:microsoft.com/office/officeart/2005/8/layout/hierarchy4"/>
    <dgm:cxn modelId="{A06D08F2-FEF3-4B5A-82E6-8599D894494F}" type="presParOf" srcId="{B5AD09C9-17A6-4FFC-9E30-AAE3A93CE372}" destId="{48D942B5-E800-4694-96FD-A31078EF83B5}" srcOrd="2" destOrd="0" presId="urn:microsoft.com/office/officeart/2005/8/layout/hierarchy4"/>
    <dgm:cxn modelId="{9C79086E-3B44-4CEC-BCA3-3EF43B82FB86}" type="presParOf" srcId="{48D942B5-E800-4694-96FD-A31078EF83B5}" destId="{403C35A5-C8FB-48DA-BBCF-5A5B83F52941}" srcOrd="0" destOrd="0" presId="urn:microsoft.com/office/officeart/2005/8/layout/hierarchy4"/>
    <dgm:cxn modelId="{B71E7D5C-B408-4732-A7CA-8A5A76019333}" type="presParOf" srcId="{403C35A5-C8FB-48DA-BBCF-5A5B83F52941}" destId="{193B2666-F778-470F-BBF3-6080B48AE278}" srcOrd="0" destOrd="0" presId="urn:microsoft.com/office/officeart/2005/8/layout/hierarchy4"/>
    <dgm:cxn modelId="{14B9DAB1-7223-443F-AF08-029029DA8F2E}" type="presParOf" srcId="{403C35A5-C8FB-48DA-BBCF-5A5B83F52941}" destId="{A8A7BDE2-4E28-4F54-BC89-86DA1F2E3722}" srcOrd="1" destOrd="0" presId="urn:microsoft.com/office/officeart/2005/8/layout/hierarchy4"/>
    <dgm:cxn modelId="{A06DA739-F0D7-4B4A-B37F-5C0056A8A181}" type="presParOf" srcId="{403C35A5-C8FB-48DA-BBCF-5A5B83F52941}" destId="{D1B917C1-C0B9-4584-AD76-D77A0324CA64}" srcOrd="2" destOrd="0" presId="urn:microsoft.com/office/officeart/2005/8/layout/hierarchy4"/>
    <dgm:cxn modelId="{8DFD1D93-9924-4A65-BBC4-D78145C78FDC}" type="presParOf" srcId="{D1B917C1-C0B9-4584-AD76-D77A0324CA64}" destId="{EF3FCA98-7D00-4749-8152-EA8DED827297}" srcOrd="0" destOrd="0" presId="urn:microsoft.com/office/officeart/2005/8/layout/hierarchy4"/>
    <dgm:cxn modelId="{D99C8041-C9E5-4B56-A572-C23B21D57E2B}" type="presParOf" srcId="{EF3FCA98-7D00-4749-8152-EA8DED827297}" destId="{B371180F-F2B6-4F98-9963-9BB186FD3B80}" srcOrd="0" destOrd="0" presId="urn:microsoft.com/office/officeart/2005/8/layout/hierarchy4"/>
    <dgm:cxn modelId="{C5A7A8B4-D3AF-4311-85A8-9474A2866F20}" type="presParOf" srcId="{EF3FCA98-7D00-4749-8152-EA8DED827297}" destId="{02BC622D-BB4D-43D6-8C3C-A92C8AB0D322}" srcOrd="1" destOrd="0" presId="urn:microsoft.com/office/officeart/2005/8/layout/hierarchy4"/>
    <dgm:cxn modelId="{A445EE78-9E30-44EB-8E39-6A05DE442E4F}" type="presParOf" srcId="{D1B917C1-C0B9-4584-AD76-D77A0324CA64}" destId="{B97D6C82-9374-49A0-8D6D-0AB864497E49}" srcOrd="1" destOrd="0" presId="urn:microsoft.com/office/officeart/2005/8/layout/hierarchy4"/>
    <dgm:cxn modelId="{5D35ABF6-8111-4BAA-BDDD-C8468E32B867}" type="presParOf" srcId="{D1B917C1-C0B9-4584-AD76-D77A0324CA64}" destId="{CC9A6691-0C30-435C-A95F-82728C5C7F79}" srcOrd="2" destOrd="0" presId="urn:microsoft.com/office/officeart/2005/8/layout/hierarchy4"/>
    <dgm:cxn modelId="{A3527B7B-9A0D-45D5-A162-9CA29B05544F}" type="presParOf" srcId="{CC9A6691-0C30-435C-A95F-82728C5C7F79}" destId="{46CF495B-3427-42F7-B911-0B3FFE3212BD}" srcOrd="0" destOrd="0" presId="urn:microsoft.com/office/officeart/2005/8/layout/hierarchy4"/>
    <dgm:cxn modelId="{B92B563B-39A8-4D96-A17C-82BB91427F05}" type="presParOf" srcId="{CC9A6691-0C30-435C-A95F-82728C5C7F79}" destId="{AFC000B5-187D-41A2-A386-B8777ADC28AA}" srcOrd="1" destOrd="0" presId="urn:microsoft.com/office/officeart/2005/8/layout/hierarchy4"/>
    <dgm:cxn modelId="{E604DE0B-13D9-4DAB-933F-06148FABF6B2}" type="presParOf" srcId="{48D942B5-E800-4694-96FD-A31078EF83B5}" destId="{ED69DA4A-3321-42D6-A605-A437264D2411}" srcOrd="1" destOrd="0" presId="urn:microsoft.com/office/officeart/2005/8/layout/hierarchy4"/>
    <dgm:cxn modelId="{A0BC7FF5-6C0D-4619-ABCA-4ED95CC4B137}" type="presParOf" srcId="{48D942B5-E800-4694-96FD-A31078EF83B5}" destId="{DB1D0535-EBD3-40A0-A314-D853E18DB53C}" srcOrd="2" destOrd="0" presId="urn:microsoft.com/office/officeart/2005/8/layout/hierarchy4"/>
    <dgm:cxn modelId="{FDCB7511-49FD-4DD4-A962-291435E4D214}" type="presParOf" srcId="{DB1D0535-EBD3-40A0-A314-D853E18DB53C}" destId="{A49841D8-1E19-4A3D-96E4-3AC08EE75AC2}" srcOrd="0" destOrd="0" presId="urn:microsoft.com/office/officeart/2005/8/layout/hierarchy4"/>
    <dgm:cxn modelId="{D15AD2D9-3C8F-4931-A37D-41E02982EBEC}" type="presParOf" srcId="{DB1D0535-EBD3-40A0-A314-D853E18DB53C}" destId="{9B803C95-0908-4985-A218-E79714CE650B}" srcOrd="1" destOrd="0" presId="urn:microsoft.com/office/officeart/2005/8/layout/hierarchy4"/>
    <dgm:cxn modelId="{8532E533-F342-4FAD-B4C6-1A9864E701A9}" type="presParOf" srcId="{DB1D0535-EBD3-40A0-A314-D853E18DB53C}" destId="{52B136D3-2C06-4E50-95E8-6BDC2AFD94D6}" srcOrd="2" destOrd="0" presId="urn:microsoft.com/office/officeart/2005/8/layout/hierarchy4"/>
    <dgm:cxn modelId="{978A7935-18D9-4BC9-8384-69A20462FFD5}" type="presParOf" srcId="{52B136D3-2C06-4E50-95E8-6BDC2AFD94D6}" destId="{0DE4957E-8B98-4460-9260-822822232111}" srcOrd="0" destOrd="0" presId="urn:microsoft.com/office/officeart/2005/8/layout/hierarchy4"/>
    <dgm:cxn modelId="{60012DA2-150C-4708-8EB8-58A04ABA68A3}" type="presParOf" srcId="{0DE4957E-8B98-4460-9260-822822232111}" destId="{19AB0FFE-9089-447A-B184-CD84C43DB112}" srcOrd="0" destOrd="0" presId="urn:microsoft.com/office/officeart/2005/8/layout/hierarchy4"/>
    <dgm:cxn modelId="{182FDBFB-63F4-4A35-94B3-16E85D30ED9C}" type="presParOf" srcId="{0DE4957E-8B98-4460-9260-822822232111}" destId="{986F3471-B9B1-4318-92B7-9764E1966972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1BCCD15-EF5A-4C48-91BA-08CD2C6B25E0}" type="doc">
      <dgm:prSet loTypeId="urn:microsoft.com/office/officeart/2005/8/layout/arrow4" loCatId="relationship" qsTypeId="urn:microsoft.com/office/officeart/2005/8/quickstyle/3d2" qsCatId="3D" csTypeId="urn:microsoft.com/office/officeart/2005/8/colors/colorful2" csCatId="colorful"/>
      <dgm:spPr/>
      <dgm:t>
        <a:bodyPr/>
        <a:lstStyle/>
        <a:p>
          <a:endParaRPr lang="sl-SI"/>
        </a:p>
      </dgm:t>
    </dgm:pt>
    <dgm:pt modelId="{7E5DB436-D4A8-40A7-9039-80696F4CE13D}">
      <dgm:prSet/>
      <dgm:spPr/>
      <dgm:t>
        <a:bodyPr/>
        <a:lstStyle/>
        <a:p>
          <a:pPr rtl="0"/>
          <a:r>
            <a:rPr lang="sl-SI" smtClean="0"/>
            <a:t>Notranji:</a:t>
          </a:r>
          <a:endParaRPr lang="sl-SI"/>
        </a:p>
      </dgm:t>
    </dgm:pt>
    <dgm:pt modelId="{E406B30C-7683-4EAF-A53C-652D8F758B4E}" type="parTrans" cxnId="{047BBF6E-E28E-419D-8794-AFB41302F37D}">
      <dgm:prSet/>
      <dgm:spPr/>
      <dgm:t>
        <a:bodyPr/>
        <a:lstStyle/>
        <a:p>
          <a:endParaRPr lang="sl-SI"/>
        </a:p>
      </dgm:t>
    </dgm:pt>
    <dgm:pt modelId="{810F3F1B-D94A-416D-A7FC-6EA8925C474D}" type="sibTrans" cxnId="{047BBF6E-E28E-419D-8794-AFB41302F37D}">
      <dgm:prSet/>
      <dgm:spPr/>
      <dgm:t>
        <a:bodyPr/>
        <a:lstStyle/>
        <a:p>
          <a:endParaRPr lang="sl-SI"/>
        </a:p>
      </dgm:t>
    </dgm:pt>
    <dgm:pt modelId="{A4818FA1-E5D3-40D0-A73D-173D26063CAA}">
      <dgm:prSet/>
      <dgm:spPr/>
      <dgm:t>
        <a:bodyPr/>
        <a:lstStyle/>
        <a:p>
          <a:pPr rtl="0"/>
          <a:r>
            <a:rPr lang="sl-SI" smtClean="0"/>
            <a:t>Doseganje ekonomije obsega zaradi izvoza</a:t>
          </a:r>
          <a:endParaRPr lang="sl-SI"/>
        </a:p>
      </dgm:t>
    </dgm:pt>
    <dgm:pt modelId="{26634A2B-CEAC-4DA4-8E00-4EF00493FA8C}" type="parTrans" cxnId="{19AB2826-E6A4-4BC7-A1C8-5802E272530E}">
      <dgm:prSet/>
      <dgm:spPr/>
      <dgm:t>
        <a:bodyPr/>
        <a:lstStyle/>
        <a:p>
          <a:endParaRPr lang="sl-SI"/>
        </a:p>
      </dgm:t>
    </dgm:pt>
    <dgm:pt modelId="{509F0FC8-286A-42BE-9CB5-2AD71D31F8DC}" type="sibTrans" cxnId="{19AB2826-E6A4-4BC7-A1C8-5802E272530E}">
      <dgm:prSet/>
      <dgm:spPr/>
      <dgm:t>
        <a:bodyPr/>
        <a:lstStyle/>
        <a:p>
          <a:endParaRPr lang="sl-SI"/>
        </a:p>
      </dgm:t>
    </dgm:pt>
    <dgm:pt modelId="{0BCEEBD2-0906-49E7-B194-0E3F15EA9F94}">
      <dgm:prSet/>
      <dgm:spPr/>
      <dgm:t>
        <a:bodyPr/>
        <a:lstStyle/>
        <a:p>
          <a:pPr rtl="0"/>
          <a:r>
            <a:rPr lang="sl-SI" smtClean="0"/>
            <a:t>Potencial za dodatno rast zaradi izvoza</a:t>
          </a:r>
          <a:endParaRPr lang="sl-SI"/>
        </a:p>
      </dgm:t>
    </dgm:pt>
    <dgm:pt modelId="{BAE08157-8C28-4D09-B238-FF1CA04B24B6}" type="parTrans" cxnId="{7CCA5642-F114-40FF-A982-F6FB9C90FFDC}">
      <dgm:prSet/>
      <dgm:spPr/>
      <dgm:t>
        <a:bodyPr/>
        <a:lstStyle/>
        <a:p>
          <a:endParaRPr lang="sl-SI"/>
        </a:p>
      </dgm:t>
    </dgm:pt>
    <dgm:pt modelId="{1CDC9119-2CAC-437E-9D6B-C171DB6FF005}" type="sibTrans" cxnId="{7CCA5642-F114-40FF-A982-F6FB9C90FFDC}">
      <dgm:prSet/>
      <dgm:spPr/>
      <dgm:t>
        <a:bodyPr/>
        <a:lstStyle/>
        <a:p>
          <a:endParaRPr lang="sl-SI"/>
        </a:p>
      </dgm:t>
    </dgm:pt>
    <dgm:pt modelId="{47D1BF4E-12D0-4E4D-A9DC-8B53ECA51A0D}">
      <dgm:prSet/>
      <dgm:spPr/>
      <dgm:t>
        <a:bodyPr/>
        <a:lstStyle/>
        <a:p>
          <a:pPr rtl="0"/>
          <a:r>
            <a:rPr lang="sl-SI" smtClean="0"/>
            <a:t>Neizraba proizvodnih zmogljivosti</a:t>
          </a:r>
          <a:endParaRPr lang="sl-SI"/>
        </a:p>
      </dgm:t>
    </dgm:pt>
    <dgm:pt modelId="{C310A51B-5D3D-4E7E-8F4E-B3DB8132959B}" type="parTrans" cxnId="{982567D9-A239-4E54-9C31-867DB819D2FC}">
      <dgm:prSet/>
      <dgm:spPr/>
      <dgm:t>
        <a:bodyPr/>
        <a:lstStyle/>
        <a:p>
          <a:endParaRPr lang="sl-SI"/>
        </a:p>
      </dgm:t>
    </dgm:pt>
    <dgm:pt modelId="{96172646-4D0D-4FD3-BD3D-F1C3BCE6D03C}" type="sibTrans" cxnId="{982567D9-A239-4E54-9C31-867DB819D2FC}">
      <dgm:prSet/>
      <dgm:spPr/>
      <dgm:t>
        <a:bodyPr/>
        <a:lstStyle/>
        <a:p>
          <a:endParaRPr lang="sl-SI"/>
        </a:p>
      </dgm:t>
    </dgm:pt>
    <dgm:pt modelId="{B7A7D282-3546-4A72-9AC2-8D1FC6DFF8D5}">
      <dgm:prSet/>
      <dgm:spPr/>
      <dgm:t>
        <a:bodyPr/>
        <a:lstStyle/>
        <a:p>
          <a:pPr rtl="0"/>
          <a:r>
            <a:rPr lang="sl-SI" smtClean="0"/>
            <a:t>Potreba po zmanjšanju odvisnosti od domačega trga</a:t>
          </a:r>
          <a:endParaRPr lang="sl-SI"/>
        </a:p>
      </dgm:t>
    </dgm:pt>
    <dgm:pt modelId="{48BAE4A6-ACC6-4076-8E79-9D4BEBD8D97C}" type="parTrans" cxnId="{FD14A7B2-23C4-46EF-90E0-E44BCC2881BE}">
      <dgm:prSet/>
      <dgm:spPr/>
      <dgm:t>
        <a:bodyPr/>
        <a:lstStyle/>
        <a:p>
          <a:endParaRPr lang="sl-SI"/>
        </a:p>
      </dgm:t>
    </dgm:pt>
    <dgm:pt modelId="{A2302B5A-5E3E-4266-8B9E-863FF79DAE41}" type="sibTrans" cxnId="{FD14A7B2-23C4-46EF-90E0-E44BCC2881BE}">
      <dgm:prSet/>
      <dgm:spPr/>
      <dgm:t>
        <a:bodyPr/>
        <a:lstStyle/>
        <a:p>
          <a:endParaRPr lang="sl-SI"/>
        </a:p>
      </dgm:t>
    </dgm:pt>
    <dgm:pt modelId="{94950299-947C-4F56-B53D-AE1BD253CB2C}">
      <dgm:prSet/>
      <dgm:spPr/>
      <dgm:t>
        <a:bodyPr/>
        <a:lstStyle/>
        <a:p>
          <a:pPr rtl="0"/>
          <a:r>
            <a:rPr lang="sl-SI" smtClean="0"/>
            <a:t>Zunanji:</a:t>
          </a:r>
          <a:endParaRPr lang="sl-SI"/>
        </a:p>
      </dgm:t>
    </dgm:pt>
    <dgm:pt modelId="{9CB44C9E-F2E7-4439-A34B-FCB0CC7FA3F9}" type="parTrans" cxnId="{1CEA80EE-9918-4EB4-9522-A0EAF1D08C8A}">
      <dgm:prSet/>
      <dgm:spPr/>
      <dgm:t>
        <a:bodyPr/>
        <a:lstStyle/>
        <a:p>
          <a:endParaRPr lang="sl-SI"/>
        </a:p>
      </dgm:t>
    </dgm:pt>
    <dgm:pt modelId="{4A95E0D8-1A35-4A6B-8414-207D100AE570}" type="sibTrans" cxnId="{1CEA80EE-9918-4EB4-9522-A0EAF1D08C8A}">
      <dgm:prSet/>
      <dgm:spPr/>
      <dgm:t>
        <a:bodyPr/>
        <a:lstStyle/>
        <a:p>
          <a:endParaRPr lang="sl-SI"/>
        </a:p>
      </dgm:t>
    </dgm:pt>
    <dgm:pt modelId="{4641F28F-0E70-4A37-BEDB-94C1610AC31D}">
      <dgm:prSet/>
      <dgm:spPr/>
      <dgm:t>
        <a:bodyPr/>
        <a:lstStyle/>
        <a:p>
          <a:pPr rtl="0"/>
          <a:r>
            <a:rPr lang="pl-PL" smtClean="0"/>
            <a:t>Boljše priložnosti na tujem trgu</a:t>
          </a:r>
          <a:endParaRPr lang="sl-SI"/>
        </a:p>
      </dgm:t>
    </dgm:pt>
    <dgm:pt modelId="{1EE61FFE-B46E-46C8-B470-D67E72A5B33B}" type="parTrans" cxnId="{2BDFB7E1-9DEE-4C1D-9F85-481D48C396E0}">
      <dgm:prSet/>
      <dgm:spPr/>
      <dgm:t>
        <a:bodyPr/>
        <a:lstStyle/>
        <a:p>
          <a:endParaRPr lang="sl-SI"/>
        </a:p>
      </dgm:t>
    </dgm:pt>
    <dgm:pt modelId="{F00CF0AB-8FFD-434F-AF04-523B6FCE2CED}" type="sibTrans" cxnId="{2BDFB7E1-9DEE-4C1D-9F85-481D48C396E0}">
      <dgm:prSet/>
      <dgm:spPr/>
      <dgm:t>
        <a:bodyPr/>
        <a:lstStyle/>
        <a:p>
          <a:endParaRPr lang="sl-SI"/>
        </a:p>
      </dgm:t>
    </dgm:pt>
    <dgm:pt modelId="{4E873390-5BA5-48D5-9175-CB633397F3CD}">
      <dgm:prSet/>
      <dgm:spPr/>
      <dgm:t>
        <a:bodyPr/>
        <a:lstStyle/>
        <a:p>
          <a:pPr rtl="0"/>
          <a:r>
            <a:rPr lang="pl-PL" smtClean="0"/>
            <a:t>Velika konkurenca na domačem trgu</a:t>
          </a:r>
          <a:endParaRPr lang="sl-SI"/>
        </a:p>
      </dgm:t>
    </dgm:pt>
    <dgm:pt modelId="{B89982AC-8E86-43CD-B1EE-B455446197C1}" type="parTrans" cxnId="{FD2B6B66-9DB5-4B64-8394-3BD2EA368371}">
      <dgm:prSet/>
      <dgm:spPr/>
      <dgm:t>
        <a:bodyPr/>
        <a:lstStyle/>
        <a:p>
          <a:endParaRPr lang="sl-SI"/>
        </a:p>
      </dgm:t>
    </dgm:pt>
    <dgm:pt modelId="{E4853FF5-42D1-4CD1-9661-437F2EC162FA}" type="sibTrans" cxnId="{FD2B6B66-9DB5-4B64-8394-3BD2EA368371}">
      <dgm:prSet/>
      <dgm:spPr/>
      <dgm:t>
        <a:bodyPr/>
        <a:lstStyle/>
        <a:p>
          <a:endParaRPr lang="sl-SI"/>
        </a:p>
      </dgm:t>
    </dgm:pt>
    <dgm:pt modelId="{C4AB1812-6557-49B0-B980-9BA3D3F3A47C}">
      <dgm:prSet/>
      <dgm:spPr/>
      <dgm:t>
        <a:bodyPr/>
        <a:lstStyle/>
        <a:p>
          <a:pPr rtl="0"/>
          <a:r>
            <a:rPr lang="pl-PL" smtClean="0"/>
            <a:t>Premajhen domač trg</a:t>
          </a:r>
          <a:endParaRPr lang="sl-SI"/>
        </a:p>
      </dgm:t>
    </dgm:pt>
    <dgm:pt modelId="{220A7A5C-EA7F-4AC3-B78D-BACEE247E0EA}" type="parTrans" cxnId="{258A9FBC-1133-4DC7-BE90-1B0EF3857E07}">
      <dgm:prSet/>
      <dgm:spPr/>
      <dgm:t>
        <a:bodyPr/>
        <a:lstStyle/>
        <a:p>
          <a:endParaRPr lang="sl-SI"/>
        </a:p>
      </dgm:t>
    </dgm:pt>
    <dgm:pt modelId="{37968819-2169-4E16-9CA2-A4B48DEC33AE}" type="sibTrans" cxnId="{258A9FBC-1133-4DC7-BE90-1B0EF3857E07}">
      <dgm:prSet/>
      <dgm:spPr/>
      <dgm:t>
        <a:bodyPr/>
        <a:lstStyle/>
        <a:p>
          <a:endParaRPr lang="sl-SI"/>
        </a:p>
      </dgm:t>
    </dgm:pt>
    <dgm:pt modelId="{0328352B-D66E-41D0-9AD9-F5D0C64C0393}" type="pres">
      <dgm:prSet presAssocID="{61BCCD15-EF5A-4C48-91BA-08CD2C6B25E0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sl-SI"/>
        </a:p>
      </dgm:t>
    </dgm:pt>
    <dgm:pt modelId="{49EC287D-1C53-491F-80AA-F35B404FB0A5}" type="pres">
      <dgm:prSet presAssocID="{7E5DB436-D4A8-40A7-9039-80696F4CE13D}" presName="upArrow" presStyleLbl="node1" presStyleIdx="0" presStyleCnt="2"/>
      <dgm:spPr/>
      <dgm:t>
        <a:bodyPr/>
        <a:lstStyle/>
        <a:p>
          <a:endParaRPr lang="sl-SI"/>
        </a:p>
      </dgm:t>
    </dgm:pt>
    <dgm:pt modelId="{8FF0C862-E88E-4843-A3CC-1755B7723A91}" type="pres">
      <dgm:prSet presAssocID="{7E5DB436-D4A8-40A7-9039-80696F4CE13D}" presName="upArrowText" presStyleLbl="revTx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3E5560E4-B8B6-4407-ACB6-E34AC6769D2F}" type="pres">
      <dgm:prSet presAssocID="{94950299-947C-4F56-B53D-AE1BD253CB2C}" presName="downArrow" presStyleLbl="node1" presStyleIdx="1" presStyleCnt="2"/>
      <dgm:spPr/>
      <dgm:t>
        <a:bodyPr/>
        <a:lstStyle/>
        <a:p>
          <a:endParaRPr lang="sl-SI"/>
        </a:p>
      </dgm:t>
    </dgm:pt>
    <dgm:pt modelId="{F13C5EAF-F48F-495D-ACA5-BFF20B4E5E34}" type="pres">
      <dgm:prSet presAssocID="{94950299-947C-4F56-B53D-AE1BD253CB2C}" presName="downArrowText" presStyleLbl="revTx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sl-SI"/>
        </a:p>
      </dgm:t>
    </dgm:pt>
  </dgm:ptLst>
  <dgm:cxnLst>
    <dgm:cxn modelId="{FD14A7B2-23C4-46EF-90E0-E44BCC2881BE}" srcId="{7E5DB436-D4A8-40A7-9039-80696F4CE13D}" destId="{B7A7D282-3546-4A72-9AC2-8D1FC6DFF8D5}" srcOrd="3" destOrd="0" parTransId="{48BAE4A6-ACC6-4076-8E79-9D4BEBD8D97C}" sibTransId="{A2302B5A-5E3E-4266-8B9E-863FF79DAE41}"/>
    <dgm:cxn modelId="{19AB2826-E6A4-4BC7-A1C8-5802E272530E}" srcId="{7E5DB436-D4A8-40A7-9039-80696F4CE13D}" destId="{A4818FA1-E5D3-40D0-A73D-173D26063CAA}" srcOrd="0" destOrd="0" parTransId="{26634A2B-CEAC-4DA4-8E00-4EF00493FA8C}" sibTransId="{509F0FC8-286A-42BE-9CB5-2AD71D31F8DC}"/>
    <dgm:cxn modelId="{7CCA5642-F114-40FF-A982-F6FB9C90FFDC}" srcId="{7E5DB436-D4A8-40A7-9039-80696F4CE13D}" destId="{0BCEEBD2-0906-49E7-B194-0E3F15EA9F94}" srcOrd="1" destOrd="0" parTransId="{BAE08157-8C28-4D09-B238-FF1CA04B24B6}" sibTransId="{1CDC9119-2CAC-437E-9D6B-C171DB6FF005}"/>
    <dgm:cxn modelId="{2BDFB7E1-9DEE-4C1D-9F85-481D48C396E0}" srcId="{94950299-947C-4F56-B53D-AE1BD253CB2C}" destId="{4641F28F-0E70-4A37-BEDB-94C1610AC31D}" srcOrd="0" destOrd="0" parTransId="{1EE61FFE-B46E-46C8-B470-D67E72A5B33B}" sibTransId="{F00CF0AB-8FFD-434F-AF04-523B6FCE2CED}"/>
    <dgm:cxn modelId="{EFB95D37-3370-487F-BF3E-223F2FE8C3A4}" type="presOf" srcId="{4E873390-5BA5-48D5-9175-CB633397F3CD}" destId="{F13C5EAF-F48F-495D-ACA5-BFF20B4E5E34}" srcOrd="0" destOrd="2" presId="urn:microsoft.com/office/officeart/2005/8/layout/arrow4"/>
    <dgm:cxn modelId="{1CEA80EE-9918-4EB4-9522-A0EAF1D08C8A}" srcId="{61BCCD15-EF5A-4C48-91BA-08CD2C6B25E0}" destId="{94950299-947C-4F56-B53D-AE1BD253CB2C}" srcOrd="1" destOrd="0" parTransId="{9CB44C9E-F2E7-4439-A34B-FCB0CC7FA3F9}" sibTransId="{4A95E0D8-1A35-4A6B-8414-207D100AE570}"/>
    <dgm:cxn modelId="{2ED40635-C0CE-47FE-9769-0E2D076F45D1}" type="presOf" srcId="{A4818FA1-E5D3-40D0-A73D-173D26063CAA}" destId="{8FF0C862-E88E-4843-A3CC-1755B7723A91}" srcOrd="0" destOrd="1" presId="urn:microsoft.com/office/officeart/2005/8/layout/arrow4"/>
    <dgm:cxn modelId="{E0F3503F-E9C8-403C-B0D9-84EB71CF7305}" type="presOf" srcId="{47D1BF4E-12D0-4E4D-A9DC-8B53ECA51A0D}" destId="{8FF0C862-E88E-4843-A3CC-1755B7723A91}" srcOrd="0" destOrd="3" presId="urn:microsoft.com/office/officeart/2005/8/layout/arrow4"/>
    <dgm:cxn modelId="{53B9C0C4-C82A-43E2-9C21-2EB583E2D8ED}" type="presOf" srcId="{C4AB1812-6557-49B0-B980-9BA3D3F3A47C}" destId="{F13C5EAF-F48F-495D-ACA5-BFF20B4E5E34}" srcOrd="0" destOrd="3" presId="urn:microsoft.com/office/officeart/2005/8/layout/arrow4"/>
    <dgm:cxn modelId="{982567D9-A239-4E54-9C31-867DB819D2FC}" srcId="{7E5DB436-D4A8-40A7-9039-80696F4CE13D}" destId="{47D1BF4E-12D0-4E4D-A9DC-8B53ECA51A0D}" srcOrd="2" destOrd="0" parTransId="{C310A51B-5D3D-4E7E-8F4E-B3DB8132959B}" sibTransId="{96172646-4D0D-4FD3-BD3D-F1C3BCE6D03C}"/>
    <dgm:cxn modelId="{A0B2C66F-1B33-48A6-8A6A-E9445EEFC44D}" type="presOf" srcId="{94950299-947C-4F56-B53D-AE1BD253CB2C}" destId="{F13C5EAF-F48F-495D-ACA5-BFF20B4E5E34}" srcOrd="0" destOrd="0" presId="urn:microsoft.com/office/officeart/2005/8/layout/arrow4"/>
    <dgm:cxn modelId="{258A9FBC-1133-4DC7-BE90-1B0EF3857E07}" srcId="{94950299-947C-4F56-B53D-AE1BD253CB2C}" destId="{C4AB1812-6557-49B0-B980-9BA3D3F3A47C}" srcOrd="2" destOrd="0" parTransId="{220A7A5C-EA7F-4AC3-B78D-BACEE247E0EA}" sibTransId="{37968819-2169-4E16-9CA2-A4B48DEC33AE}"/>
    <dgm:cxn modelId="{FD2B6B66-9DB5-4B64-8394-3BD2EA368371}" srcId="{94950299-947C-4F56-B53D-AE1BD253CB2C}" destId="{4E873390-5BA5-48D5-9175-CB633397F3CD}" srcOrd="1" destOrd="0" parTransId="{B89982AC-8E86-43CD-B1EE-B455446197C1}" sibTransId="{E4853FF5-42D1-4CD1-9661-437F2EC162FA}"/>
    <dgm:cxn modelId="{047BBF6E-E28E-419D-8794-AFB41302F37D}" srcId="{61BCCD15-EF5A-4C48-91BA-08CD2C6B25E0}" destId="{7E5DB436-D4A8-40A7-9039-80696F4CE13D}" srcOrd="0" destOrd="0" parTransId="{E406B30C-7683-4EAF-A53C-652D8F758B4E}" sibTransId="{810F3F1B-D94A-416D-A7FC-6EA8925C474D}"/>
    <dgm:cxn modelId="{0C091E72-D015-4D4B-881D-B5E46956A82D}" type="presOf" srcId="{0BCEEBD2-0906-49E7-B194-0E3F15EA9F94}" destId="{8FF0C862-E88E-4843-A3CC-1755B7723A91}" srcOrd="0" destOrd="2" presId="urn:microsoft.com/office/officeart/2005/8/layout/arrow4"/>
    <dgm:cxn modelId="{AE845619-50DA-4149-A5A4-B0261E6B6619}" type="presOf" srcId="{B7A7D282-3546-4A72-9AC2-8D1FC6DFF8D5}" destId="{8FF0C862-E88E-4843-A3CC-1755B7723A91}" srcOrd="0" destOrd="4" presId="urn:microsoft.com/office/officeart/2005/8/layout/arrow4"/>
    <dgm:cxn modelId="{46A7FC1E-1C97-49D6-B01D-0B0258F84392}" type="presOf" srcId="{61BCCD15-EF5A-4C48-91BA-08CD2C6B25E0}" destId="{0328352B-D66E-41D0-9AD9-F5D0C64C0393}" srcOrd="0" destOrd="0" presId="urn:microsoft.com/office/officeart/2005/8/layout/arrow4"/>
    <dgm:cxn modelId="{23A4917E-C029-4E1D-B3D7-2B390E41035C}" type="presOf" srcId="{4641F28F-0E70-4A37-BEDB-94C1610AC31D}" destId="{F13C5EAF-F48F-495D-ACA5-BFF20B4E5E34}" srcOrd="0" destOrd="1" presId="urn:microsoft.com/office/officeart/2005/8/layout/arrow4"/>
    <dgm:cxn modelId="{EB759E24-C665-497C-93A5-0358360E4901}" type="presOf" srcId="{7E5DB436-D4A8-40A7-9039-80696F4CE13D}" destId="{8FF0C862-E88E-4843-A3CC-1755B7723A91}" srcOrd="0" destOrd="0" presId="urn:microsoft.com/office/officeart/2005/8/layout/arrow4"/>
    <dgm:cxn modelId="{34F81501-2C6A-48BB-B6B3-46C9AA091192}" type="presParOf" srcId="{0328352B-D66E-41D0-9AD9-F5D0C64C0393}" destId="{49EC287D-1C53-491F-80AA-F35B404FB0A5}" srcOrd="0" destOrd="0" presId="urn:microsoft.com/office/officeart/2005/8/layout/arrow4"/>
    <dgm:cxn modelId="{A7772E68-9C07-4BD0-A4E6-367FBECA9CB7}" type="presParOf" srcId="{0328352B-D66E-41D0-9AD9-F5D0C64C0393}" destId="{8FF0C862-E88E-4843-A3CC-1755B7723A91}" srcOrd="1" destOrd="0" presId="urn:microsoft.com/office/officeart/2005/8/layout/arrow4"/>
    <dgm:cxn modelId="{057B2EE7-F4BB-4B61-B93C-482E028DE8D8}" type="presParOf" srcId="{0328352B-D66E-41D0-9AD9-F5D0C64C0393}" destId="{3E5560E4-B8B6-4407-ACB6-E34AC6769D2F}" srcOrd="2" destOrd="0" presId="urn:microsoft.com/office/officeart/2005/8/layout/arrow4"/>
    <dgm:cxn modelId="{9BAA553D-B663-41FF-914D-9ED3D0095EB7}" type="presParOf" srcId="{0328352B-D66E-41D0-9AD9-F5D0C64C0393}" destId="{F13C5EAF-F48F-495D-ACA5-BFF20B4E5E34}" srcOrd="3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D0176F7-573B-45F8-B6CF-5686270DCA03}" type="doc">
      <dgm:prSet loTypeId="urn:microsoft.com/office/officeart/2008/layout/LinedList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sl-SI"/>
        </a:p>
      </dgm:t>
    </dgm:pt>
    <dgm:pt modelId="{352D987E-151B-4CB8-A7CB-3A1AA581C4A7}">
      <dgm:prSet/>
      <dgm:spPr/>
      <dgm:t>
        <a:bodyPr/>
        <a:lstStyle/>
        <a:p>
          <a:pPr rtl="0"/>
          <a:r>
            <a:rPr lang="sl-SI" smtClean="0"/>
            <a:t>Aktivno iskanje priložnosti za vstop na tuji trg</a:t>
          </a:r>
          <a:endParaRPr lang="sl-SI"/>
        </a:p>
      </dgm:t>
    </dgm:pt>
    <dgm:pt modelId="{533219E3-7FAC-4DBF-83FD-1F48F0CA4CCA}" type="parTrans" cxnId="{CA51C700-EAFC-4D78-86D3-954162D0D199}">
      <dgm:prSet/>
      <dgm:spPr/>
      <dgm:t>
        <a:bodyPr/>
        <a:lstStyle/>
        <a:p>
          <a:endParaRPr lang="sl-SI"/>
        </a:p>
      </dgm:t>
    </dgm:pt>
    <dgm:pt modelId="{5826AC3C-BEB0-47C6-8DDB-DBFD26A9E21E}" type="sibTrans" cxnId="{CA51C700-EAFC-4D78-86D3-954162D0D199}">
      <dgm:prSet/>
      <dgm:spPr/>
      <dgm:t>
        <a:bodyPr/>
        <a:lstStyle/>
        <a:p>
          <a:endParaRPr lang="sl-SI"/>
        </a:p>
      </dgm:t>
    </dgm:pt>
    <dgm:pt modelId="{74350DEC-A253-45B3-823C-D2EE1C982D22}">
      <dgm:prSet/>
      <dgm:spPr/>
      <dgm:t>
        <a:bodyPr/>
        <a:lstStyle/>
        <a:p>
          <a:pPr rtl="0"/>
          <a:r>
            <a:rPr lang="sl-SI" smtClean="0"/>
            <a:t>Iskanje različnih možnosti (izvoz, nakup podjetja, strateško partnerstvo,…)</a:t>
          </a:r>
          <a:endParaRPr lang="sl-SI"/>
        </a:p>
      </dgm:t>
    </dgm:pt>
    <dgm:pt modelId="{4F945089-D55B-48B6-BE6A-4531EA5F3005}" type="parTrans" cxnId="{56AF7991-61D0-4E07-8B87-AA5FF103E33A}">
      <dgm:prSet/>
      <dgm:spPr/>
      <dgm:t>
        <a:bodyPr/>
        <a:lstStyle/>
        <a:p>
          <a:endParaRPr lang="sl-SI"/>
        </a:p>
      </dgm:t>
    </dgm:pt>
    <dgm:pt modelId="{64B1BA90-DD57-41C4-B081-602EF5F417EF}" type="sibTrans" cxnId="{56AF7991-61D0-4E07-8B87-AA5FF103E33A}">
      <dgm:prSet/>
      <dgm:spPr/>
      <dgm:t>
        <a:bodyPr/>
        <a:lstStyle/>
        <a:p>
          <a:endParaRPr lang="sl-SI"/>
        </a:p>
      </dgm:t>
    </dgm:pt>
    <dgm:pt modelId="{4916AADC-8FF8-4605-8F59-1420D449702B}">
      <dgm:prSet/>
      <dgm:spPr/>
      <dgm:t>
        <a:bodyPr/>
        <a:lstStyle/>
        <a:p>
          <a:pPr rtl="0"/>
          <a:r>
            <a:rPr lang="sl-SI" dirty="0" smtClean="0"/>
            <a:t>Vstop na tuje tržišče z neposrednimi naložbami - direktna investicija v lastništvo in nadzor nad nekim opredmetenim premoženjem v tujini. </a:t>
          </a:r>
          <a:endParaRPr lang="sl-SI" dirty="0"/>
        </a:p>
      </dgm:t>
    </dgm:pt>
    <dgm:pt modelId="{DA57D734-7537-4024-97B2-277DE232C3C6}" type="parTrans" cxnId="{E689CEB4-41AC-4D80-93B8-8975E8187F4B}">
      <dgm:prSet/>
      <dgm:spPr/>
      <dgm:t>
        <a:bodyPr/>
        <a:lstStyle/>
        <a:p>
          <a:endParaRPr lang="sl-SI"/>
        </a:p>
      </dgm:t>
    </dgm:pt>
    <dgm:pt modelId="{5498E84E-294C-4ECA-9916-1D45CCC93738}" type="sibTrans" cxnId="{E689CEB4-41AC-4D80-93B8-8975E8187F4B}">
      <dgm:prSet/>
      <dgm:spPr/>
      <dgm:t>
        <a:bodyPr/>
        <a:lstStyle/>
        <a:p>
          <a:endParaRPr lang="sl-SI"/>
        </a:p>
      </dgm:t>
    </dgm:pt>
    <dgm:pt modelId="{9DCAB541-E859-4BA5-BC94-70C7DEB24B6B}">
      <dgm:prSet/>
      <dgm:spPr/>
      <dgm:t>
        <a:bodyPr/>
        <a:lstStyle/>
        <a:p>
          <a:pPr rtl="0"/>
          <a:r>
            <a:rPr lang="sl-SI" smtClean="0"/>
            <a:t>Priložnost: prodaja državnega podjetja na Poljskem “</a:t>
          </a:r>
          <a:r>
            <a:rPr lang="pl-PL" smtClean="0"/>
            <a:t>Wytwórnia Octu i Musztardy w Parczewie Sp. z o.o.”</a:t>
          </a:r>
          <a:endParaRPr lang="sl-SI"/>
        </a:p>
      </dgm:t>
    </dgm:pt>
    <dgm:pt modelId="{FEE27890-7158-43C6-B25E-2F8BEB9D371E}" type="parTrans" cxnId="{EA3ED229-7C6F-4194-A4AB-9E610B81ABF9}">
      <dgm:prSet/>
      <dgm:spPr/>
      <dgm:t>
        <a:bodyPr/>
        <a:lstStyle/>
        <a:p>
          <a:endParaRPr lang="sl-SI"/>
        </a:p>
      </dgm:t>
    </dgm:pt>
    <dgm:pt modelId="{565815E7-7103-4AA5-A649-514070068C5C}" type="sibTrans" cxnId="{EA3ED229-7C6F-4194-A4AB-9E610B81ABF9}">
      <dgm:prSet/>
      <dgm:spPr/>
      <dgm:t>
        <a:bodyPr/>
        <a:lstStyle/>
        <a:p>
          <a:endParaRPr lang="sl-SI"/>
        </a:p>
      </dgm:t>
    </dgm:pt>
    <dgm:pt modelId="{3227B2EA-7A90-45DB-B0D7-6BEE2A77AD94}" type="pres">
      <dgm:prSet presAssocID="{6D0176F7-573B-45F8-B6CF-5686270DCA03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sl-SI"/>
        </a:p>
      </dgm:t>
    </dgm:pt>
    <dgm:pt modelId="{C7B77994-7652-4606-AF1E-A1436D0B0E78}" type="pres">
      <dgm:prSet presAssocID="{352D987E-151B-4CB8-A7CB-3A1AA581C4A7}" presName="thickLine" presStyleLbl="alignNode1" presStyleIdx="0" presStyleCnt="4"/>
      <dgm:spPr/>
    </dgm:pt>
    <dgm:pt modelId="{0C5F2CC5-6FD7-4E1C-AF35-246C2C911154}" type="pres">
      <dgm:prSet presAssocID="{352D987E-151B-4CB8-A7CB-3A1AA581C4A7}" presName="horz1" presStyleCnt="0"/>
      <dgm:spPr/>
    </dgm:pt>
    <dgm:pt modelId="{068A5A00-0CA1-495F-8A55-16C2DEFCB1DC}" type="pres">
      <dgm:prSet presAssocID="{352D987E-151B-4CB8-A7CB-3A1AA581C4A7}" presName="tx1" presStyleLbl="revTx" presStyleIdx="0" presStyleCnt="4"/>
      <dgm:spPr/>
      <dgm:t>
        <a:bodyPr/>
        <a:lstStyle/>
        <a:p>
          <a:endParaRPr lang="sl-SI"/>
        </a:p>
      </dgm:t>
    </dgm:pt>
    <dgm:pt modelId="{B4199487-C5F2-43FF-9209-87424840B6A2}" type="pres">
      <dgm:prSet presAssocID="{352D987E-151B-4CB8-A7CB-3A1AA581C4A7}" presName="vert1" presStyleCnt="0"/>
      <dgm:spPr/>
    </dgm:pt>
    <dgm:pt modelId="{5E389EB0-3078-48D7-BED6-746958107912}" type="pres">
      <dgm:prSet presAssocID="{74350DEC-A253-45B3-823C-D2EE1C982D22}" presName="thickLine" presStyleLbl="alignNode1" presStyleIdx="1" presStyleCnt="4"/>
      <dgm:spPr/>
    </dgm:pt>
    <dgm:pt modelId="{7784F361-5300-4837-B279-DA6CEFEF6BBA}" type="pres">
      <dgm:prSet presAssocID="{74350DEC-A253-45B3-823C-D2EE1C982D22}" presName="horz1" presStyleCnt="0"/>
      <dgm:spPr/>
    </dgm:pt>
    <dgm:pt modelId="{B0EC9DB8-0544-4DC0-8DC0-62FC7C16B0DA}" type="pres">
      <dgm:prSet presAssocID="{74350DEC-A253-45B3-823C-D2EE1C982D22}" presName="tx1" presStyleLbl="revTx" presStyleIdx="1" presStyleCnt="4"/>
      <dgm:spPr/>
      <dgm:t>
        <a:bodyPr/>
        <a:lstStyle/>
        <a:p>
          <a:endParaRPr lang="sl-SI"/>
        </a:p>
      </dgm:t>
    </dgm:pt>
    <dgm:pt modelId="{68333AB8-33EE-436B-B407-B265D5743DC0}" type="pres">
      <dgm:prSet presAssocID="{74350DEC-A253-45B3-823C-D2EE1C982D22}" presName="vert1" presStyleCnt="0"/>
      <dgm:spPr/>
    </dgm:pt>
    <dgm:pt modelId="{6123B51E-04A3-4517-9839-22A46C2B4C64}" type="pres">
      <dgm:prSet presAssocID="{4916AADC-8FF8-4605-8F59-1420D449702B}" presName="thickLine" presStyleLbl="alignNode1" presStyleIdx="2" presStyleCnt="4"/>
      <dgm:spPr/>
    </dgm:pt>
    <dgm:pt modelId="{196F0977-3BD0-4864-904C-5692027E81C2}" type="pres">
      <dgm:prSet presAssocID="{4916AADC-8FF8-4605-8F59-1420D449702B}" presName="horz1" presStyleCnt="0"/>
      <dgm:spPr/>
    </dgm:pt>
    <dgm:pt modelId="{E2F998D9-9351-44E8-A3E5-CAD1BE0528C9}" type="pres">
      <dgm:prSet presAssocID="{4916AADC-8FF8-4605-8F59-1420D449702B}" presName="tx1" presStyleLbl="revTx" presStyleIdx="2" presStyleCnt="4"/>
      <dgm:spPr/>
      <dgm:t>
        <a:bodyPr/>
        <a:lstStyle/>
        <a:p>
          <a:endParaRPr lang="sl-SI"/>
        </a:p>
      </dgm:t>
    </dgm:pt>
    <dgm:pt modelId="{585E28CF-24A0-4AAC-83F0-62240D80C4DE}" type="pres">
      <dgm:prSet presAssocID="{4916AADC-8FF8-4605-8F59-1420D449702B}" presName="vert1" presStyleCnt="0"/>
      <dgm:spPr/>
    </dgm:pt>
    <dgm:pt modelId="{F6701B64-F5F9-4F76-8FB0-658E1C6F5C73}" type="pres">
      <dgm:prSet presAssocID="{9DCAB541-E859-4BA5-BC94-70C7DEB24B6B}" presName="thickLine" presStyleLbl="alignNode1" presStyleIdx="3" presStyleCnt="4"/>
      <dgm:spPr/>
    </dgm:pt>
    <dgm:pt modelId="{DDD26E03-BCF0-4405-BDFA-B7331B2BBEAC}" type="pres">
      <dgm:prSet presAssocID="{9DCAB541-E859-4BA5-BC94-70C7DEB24B6B}" presName="horz1" presStyleCnt="0"/>
      <dgm:spPr/>
    </dgm:pt>
    <dgm:pt modelId="{5D4D1266-2B61-42A7-B81B-8E055F457819}" type="pres">
      <dgm:prSet presAssocID="{9DCAB541-E859-4BA5-BC94-70C7DEB24B6B}" presName="tx1" presStyleLbl="revTx" presStyleIdx="3" presStyleCnt="4"/>
      <dgm:spPr/>
      <dgm:t>
        <a:bodyPr/>
        <a:lstStyle/>
        <a:p>
          <a:endParaRPr lang="sl-SI"/>
        </a:p>
      </dgm:t>
    </dgm:pt>
    <dgm:pt modelId="{36125696-C068-47C7-8134-D97EC8927227}" type="pres">
      <dgm:prSet presAssocID="{9DCAB541-E859-4BA5-BC94-70C7DEB24B6B}" presName="vert1" presStyleCnt="0"/>
      <dgm:spPr/>
    </dgm:pt>
  </dgm:ptLst>
  <dgm:cxnLst>
    <dgm:cxn modelId="{56AF7991-61D0-4E07-8B87-AA5FF103E33A}" srcId="{6D0176F7-573B-45F8-B6CF-5686270DCA03}" destId="{74350DEC-A253-45B3-823C-D2EE1C982D22}" srcOrd="1" destOrd="0" parTransId="{4F945089-D55B-48B6-BE6A-4531EA5F3005}" sibTransId="{64B1BA90-DD57-41C4-B081-602EF5F417EF}"/>
    <dgm:cxn modelId="{0FE4B37E-9B11-427C-BECF-CEB30A0A0DC1}" type="presOf" srcId="{352D987E-151B-4CB8-A7CB-3A1AA581C4A7}" destId="{068A5A00-0CA1-495F-8A55-16C2DEFCB1DC}" srcOrd="0" destOrd="0" presId="urn:microsoft.com/office/officeart/2008/layout/LinedList"/>
    <dgm:cxn modelId="{62460B38-0A32-4A44-BDF8-66D4F7B82BB9}" type="presOf" srcId="{6D0176F7-573B-45F8-B6CF-5686270DCA03}" destId="{3227B2EA-7A90-45DB-B0D7-6BEE2A77AD94}" srcOrd="0" destOrd="0" presId="urn:microsoft.com/office/officeart/2008/layout/LinedList"/>
    <dgm:cxn modelId="{76098A72-6D11-4C52-9DA7-6948694C428D}" type="presOf" srcId="{74350DEC-A253-45B3-823C-D2EE1C982D22}" destId="{B0EC9DB8-0544-4DC0-8DC0-62FC7C16B0DA}" srcOrd="0" destOrd="0" presId="urn:microsoft.com/office/officeart/2008/layout/LinedList"/>
    <dgm:cxn modelId="{8E15B60A-35D4-4563-8539-B826CB43E9EC}" type="presOf" srcId="{4916AADC-8FF8-4605-8F59-1420D449702B}" destId="{E2F998D9-9351-44E8-A3E5-CAD1BE0528C9}" srcOrd="0" destOrd="0" presId="urn:microsoft.com/office/officeart/2008/layout/LinedList"/>
    <dgm:cxn modelId="{EA3ED229-7C6F-4194-A4AB-9E610B81ABF9}" srcId="{6D0176F7-573B-45F8-B6CF-5686270DCA03}" destId="{9DCAB541-E859-4BA5-BC94-70C7DEB24B6B}" srcOrd="3" destOrd="0" parTransId="{FEE27890-7158-43C6-B25E-2F8BEB9D371E}" sibTransId="{565815E7-7103-4AA5-A649-514070068C5C}"/>
    <dgm:cxn modelId="{E689CEB4-41AC-4D80-93B8-8975E8187F4B}" srcId="{6D0176F7-573B-45F8-B6CF-5686270DCA03}" destId="{4916AADC-8FF8-4605-8F59-1420D449702B}" srcOrd="2" destOrd="0" parTransId="{DA57D734-7537-4024-97B2-277DE232C3C6}" sibTransId="{5498E84E-294C-4ECA-9916-1D45CCC93738}"/>
    <dgm:cxn modelId="{CA51C700-EAFC-4D78-86D3-954162D0D199}" srcId="{6D0176F7-573B-45F8-B6CF-5686270DCA03}" destId="{352D987E-151B-4CB8-A7CB-3A1AA581C4A7}" srcOrd="0" destOrd="0" parTransId="{533219E3-7FAC-4DBF-83FD-1F48F0CA4CCA}" sibTransId="{5826AC3C-BEB0-47C6-8DDB-DBFD26A9E21E}"/>
    <dgm:cxn modelId="{4B21F07E-B98A-45A1-A2ED-26AF62FDD404}" type="presOf" srcId="{9DCAB541-E859-4BA5-BC94-70C7DEB24B6B}" destId="{5D4D1266-2B61-42A7-B81B-8E055F457819}" srcOrd="0" destOrd="0" presId="urn:microsoft.com/office/officeart/2008/layout/LinedList"/>
    <dgm:cxn modelId="{F3DCD182-59E5-4B10-80BA-C44634D98001}" type="presParOf" srcId="{3227B2EA-7A90-45DB-B0D7-6BEE2A77AD94}" destId="{C7B77994-7652-4606-AF1E-A1436D0B0E78}" srcOrd="0" destOrd="0" presId="urn:microsoft.com/office/officeart/2008/layout/LinedList"/>
    <dgm:cxn modelId="{EA2DC256-7D9F-4BD6-8DB7-3B28E54EA295}" type="presParOf" srcId="{3227B2EA-7A90-45DB-B0D7-6BEE2A77AD94}" destId="{0C5F2CC5-6FD7-4E1C-AF35-246C2C911154}" srcOrd="1" destOrd="0" presId="urn:microsoft.com/office/officeart/2008/layout/LinedList"/>
    <dgm:cxn modelId="{2CFB37C1-F64D-45F1-A8A1-78869FA3C7AD}" type="presParOf" srcId="{0C5F2CC5-6FD7-4E1C-AF35-246C2C911154}" destId="{068A5A00-0CA1-495F-8A55-16C2DEFCB1DC}" srcOrd="0" destOrd="0" presId="urn:microsoft.com/office/officeart/2008/layout/LinedList"/>
    <dgm:cxn modelId="{F6D97424-3D2E-44DD-A165-6A7FFE406BAA}" type="presParOf" srcId="{0C5F2CC5-6FD7-4E1C-AF35-246C2C911154}" destId="{B4199487-C5F2-43FF-9209-87424840B6A2}" srcOrd="1" destOrd="0" presId="urn:microsoft.com/office/officeart/2008/layout/LinedList"/>
    <dgm:cxn modelId="{9B59F4CF-3314-4EFF-BD9C-D5DC237D739C}" type="presParOf" srcId="{3227B2EA-7A90-45DB-B0D7-6BEE2A77AD94}" destId="{5E389EB0-3078-48D7-BED6-746958107912}" srcOrd="2" destOrd="0" presId="urn:microsoft.com/office/officeart/2008/layout/LinedList"/>
    <dgm:cxn modelId="{24E8CAC0-F738-4A13-944C-3912E14E520D}" type="presParOf" srcId="{3227B2EA-7A90-45DB-B0D7-6BEE2A77AD94}" destId="{7784F361-5300-4837-B279-DA6CEFEF6BBA}" srcOrd="3" destOrd="0" presId="urn:microsoft.com/office/officeart/2008/layout/LinedList"/>
    <dgm:cxn modelId="{84206E80-6363-4007-8187-F762E29B1508}" type="presParOf" srcId="{7784F361-5300-4837-B279-DA6CEFEF6BBA}" destId="{B0EC9DB8-0544-4DC0-8DC0-62FC7C16B0DA}" srcOrd="0" destOrd="0" presId="urn:microsoft.com/office/officeart/2008/layout/LinedList"/>
    <dgm:cxn modelId="{ADD3D0D4-2062-4D39-9F12-F8D56BB15F0E}" type="presParOf" srcId="{7784F361-5300-4837-B279-DA6CEFEF6BBA}" destId="{68333AB8-33EE-436B-B407-B265D5743DC0}" srcOrd="1" destOrd="0" presId="urn:microsoft.com/office/officeart/2008/layout/LinedList"/>
    <dgm:cxn modelId="{5D81FCA9-5193-4F1B-AE9A-8D5A602491FD}" type="presParOf" srcId="{3227B2EA-7A90-45DB-B0D7-6BEE2A77AD94}" destId="{6123B51E-04A3-4517-9839-22A46C2B4C64}" srcOrd="4" destOrd="0" presId="urn:microsoft.com/office/officeart/2008/layout/LinedList"/>
    <dgm:cxn modelId="{767BB913-DF47-48F9-87DF-4969DB520C81}" type="presParOf" srcId="{3227B2EA-7A90-45DB-B0D7-6BEE2A77AD94}" destId="{196F0977-3BD0-4864-904C-5692027E81C2}" srcOrd="5" destOrd="0" presId="urn:microsoft.com/office/officeart/2008/layout/LinedList"/>
    <dgm:cxn modelId="{C616A2ED-77B2-4DAA-A086-BD611941388D}" type="presParOf" srcId="{196F0977-3BD0-4864-904C-5692027E81C2}" destId="{E2F998D9-9351-44E8-A3E5-CAD1BE0528C9}" srcOrd="0" destOrd="0" presId="urn:microsoft.com/office/officeart/2008/layout/LinedList"/>
    <dgm:cxn modelId="{CF9295E9-2CFD-4606-9322-3F060B8FABFE}" type="presParOf" srcId="{196F0977-3BD0-4864-904C-5692027E81C2}" destId="{585E28CF-24A0-4AAC-83F0-62240D80C4DE}" srcOrd="1" destOrd="0" presId="urn:microsoft.com/office/officeart/2008/layout/LinedList"/>
    <dgm:cxn modelId="{95337C19-6E11-4884-AB04-7E36519BDA61}" type="presParOf" srcId="{3227B2EA-7A90-45DB-B0D7-6BEE2A77AD94}" destId="{F6701B64-F5F9-4F76-8FB0-658E1C6F5C73}" srcOrd="6" destOrd="0" presId="urn:microsoft.com/office/officeart/2008/layout/LinedList"/>
    <dgm:cxn modelId="{CB02BDBD-482E-4679-99B6-D2FFFB4047C0}" type="presParOf" srcId="{3227B2EA-7A90-45DB-B0D7-6BEE2A77AD94}" destId="{DDD26E03-BCF0-4405-BDFA-B7331B2BBEAC}" srcOrd="7" destOrd="0" presId="urn:microsoft.com/office/officeart/2008/layout/LinedList"/>
    <dgm:cxn modelId="{EEBD3CB0-6257-4E83-A5DB-592A60CE9FE9}" type="presParOf" srcId="{DDD26E03-BCF0-4405-BDFA-B7331B2BBEAC}" destId="{5D4D1266-2B61-42A7-B81B-8E055F457819}" srcOrd="0" destOrd="0" presId="urn:microsoft.com/office/officeart/2008/layout/LinedList"/>
    <dgm:cxn modelId="{5519954B-FFF7-49D2-BF18-A60A17D985CC}" type="presParOf" srcId="{DDD26E03-BCF0-4405-BDFA-B7331B2BBEAC}" destId="{36125696-C068-47C7-8134-D97EC892722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ACD4AE9-A1C1-4FB6-9B47-601E89B14346}" type="doc">
      <dgm:prSet loTypeId="urn:microsoft.com/office/officeart/2005/8/layout/hProcess9" loCatId="process" qsTypeId="urn:microsoft.com/office/officeart/2005/8/quickstyle/3d1" qsCatId="3D" csTypeId="urn:microsoft.com/office/officeart/2005/8/colors/colorful1#3" csCatId="colorful"/>
      <dgm:spPr/>
      <dgm:t>
        <a:bodyPr/>
        <a:lstStyle/>
        <a:p>
          <a:endParaRPr lang="sl-SI"/>
        </a:p>
      </dgm:t>
    </dgm:pt>
    <dgm:pt modelId="{DE5968FA-6304-47CE-96CB-5627C7A1FDCC}">
      <dgm:prSet custT="1"/>
      <dgm:spPr/>
      <dgm:t>
        <a:bodyPr/>
        <a:lstStyle/>
        <a:p>
          <a:pPr rtl="0"/>
          <a:r>
            <a:rPr lang="sl-SI" sz="2000" dirty="0" smtClean="0">
              <a:latin typeface="Calibri" pitchFamily="34" charset="0"/>
              <a:cs typeface="Calibri" pitchFamily="34" charset="0"/>
            </a:rPr>
            <a:t>Javni razpis za prodajo podjetja</a:t>
          </a:r>
          <a:endParaRPr lang="sl-SI" sz="2000" dirty="0">
            <a:latin typeface="Calibri" pitchFamily="34" charset="0"/>
            <a:cs typeface="Calibri" pitchFamily="34" charset="0"/>
          </a:endParaRPr>
        </a:p>
      </dgm:t>
    </dgm:pt>
    <dgm:pt modelId="{F567413F-1944-4C43-A0DF-EDA1021CCDCB}" type="parTrans" cxnId="{BD8A1D0C-19A3-4168-A9B8-2129BF081D59}">
      <dgm:prSet/>
      <dgm:spPr/>
      <dgm:t>
        <a:bodyPr/>
        <a:lstStyle/>
        <a:p>
          <a:endParaRPr lang="sl-SI" sz="1400">
            <a:latin typeface="Calibri" pitchFamily="34" charset="0"/>
            <a:cs typeface="Calibri" pitchFamily="34" charset="0"/>
          </a:endParaRPr>
        </a:p>
      </dgm:t>
    </dgm:pt>
    <dgm:pt modelId="{10A2AD1E-5983-48BB-A758-F833F50CA6FA}" type="sibTrans" cxnId="{BD8A1D0C-19A3-4168-A9B8-2129BF081D59}">
      <dgm:prSet/>
      <dgm:spPr/>
      <dgm:t>
        <a:bodyPr/>
        <a:lstStyle/>
        <a:p>
          <a:endParaRPr lang="sl-SI" sz="1400">
            <a:latin typeface="Calibri" pitchFamily="34" charset="0"/>
            <a:cs typeface="Calibri" pitchFamily="34" charset="0"/>
          </a:endParaRPr>
        </a:p>
      </dgm:t>
    </dgm:pt>
    <dgm:pt modelId="{87CFC855-133C-4BAF-B8F2-8B7214BC5452}">
      <dgm:prSet custT="1"/>
      <dgm:spPr/>
      <dgm:t>
        <a:bodyPr/>
        <a:lstStyle/>
        <a:p>
          <a:pPr rtl="0"/>
          <a:r>
            <a:rPr lang="sl-SI" sz="2000" dirty="0" smtClean="0">
              <a:latin typeface="Calibri" pitchFamily="34" charset="0"/>
              <a:cs typeface="Calibri" pitchFamily="34" charset="0"/>
            </a:rPr>
            <a:t>Oddaja ponudbe</a:t>
          </a:r>
          <a:endParaRPr lang="sl-SI" sz="2000" dirty="0">
            <a:latin typeface="Calibri" pitchFamily="34" charset="0"/>
            <a:cs typeface="Calibri" pitchFamily="34" charset="0"/>
          </a:endParaRPr>
        </a:p>
      </dgm:t>
    </dgm:pt>
    <dgm:pt modelId="{CCB27E1E-722B-401A-8BF0-5F3846C383A0}" type="parTrans" cxnId="{ED175558-F3A3-43F3-BE64-017701C17171}">
      <dgm:prSet/>
      <dgm:spPr/>
      <dgm:t>
        <a:bodyPr/>
        <a:lstStyle/>
        <a:p>
          <a:endParaRPr lang="sl-SI" sz="1400">
            <a:latin typeface="Calibri" pitchFamily="34" charset="0"/>
            <a:cs typeface="Calibri" pitchFamily="34" charset="0"/>
          </a:endParaRPr>
        </a:p>
      </dgm:t>
    </dgm:pt>
    <dgm:pt modelId="{A0D5F2FE-6238-4D93-A19A-EEE7B803A549}" type="sibTrans" cxnId="{ED175558-F3A3-43F3-BE64-017701C17171}">
      <dgm:prSet/>
      <dgm:spPr/>
      <dgm:t>
        <a:bodyPr/>
        <a:lstStyle/>
        <a:p>
          <a:endParaRPr lang="sl-SI" sz="1400">
            <a:latin typeface="Calibri" pitchFamily="34" charset="0"/>
            <a:cs typeface="Calibri" pitchFamily="34" charset="0"/>
          </a:endParaRPr>
        </a:p>
      </dgm:t>
    </dgm:pt>
    <dgm:pt modelId="{590F8B1B-0F68-46C5-933E-1D38E5C53498}">
      <dgm:prSet custT="1"/>
      <dgm:spPr/>
      <dgm:t>
        <a:bodyPr/>
        <a:lstStyle/>
        <a:p>
          <a:pPr rtl="0"/>
          <a:r>
            <a:rPr lang="sl-SI" sz="2000" dirty="0" smtClean="0">
              <a:latin typeface="Calibri" pitchFamily="34" charset="0"/>
              <a:cs typeface="Calibri" pitchFamily="34" charset="0"/>
            </a:rPr>
            <a:t>Izbor najboljšega ponudnika</a:t>
          </a:r>
          <a:endParaRPr lang="sl-SI" sz="2000" dirty="0">
            <a:latin typeface="Calibri" pitchFamily="34" charset="0"/>
            <a:cs typeface="Calibri" pitchFamily="34" charset="0"/>
          </a:endParaRPr>
        </a:p>
      </dgm:t>
    </dgm:pt>
    <dgm:pt modelId="{E44AB51F-1784-409C-946A-BEA1AADD80B2}" type="parTrans" cxnId="{D26B6C28-A336-4C72-8F63-F01D6690C898}">
      <dgm:prSet/>
      <dgm:spPr/>
      <dgm:t>
        <a:bodyPr/>
        <a:lstStyle/>
        <a:p>
          <a:endParaRPr lang="sl-SI" sz="1400">
            <a:latin typeface="Calibri" pitchFamily="34" charset="0"/>
            <a:cs typeface="Calibri" pitchFamily="34" charset="0"/>
          </a:endParaRPr>
        </a:p>
      </dgm:t>
    </dgm:pt>
    <dgm:pt modelId="{6CE36FCD-2E01-485E-8E75-7BB6E55A92AB}" type="sibTrans" cxnId="{D26B6C28-A336-4C72-8F63-F01D6690C898}">
      <dgm:prSet/>
      <dgm:spPr/>
      <dgm:t>
        <a:bodyPr/>
        <a:lstStyle/>
        <a:p>
          <a:endParaRPr lang="sl-SI" sz="1400">
            <a:latin typeface="Calibri" pitchFamily="34" charset="0"/>
            <a:cs typeface="Calibri" pitchFamily="34" charset="0"/>
          </a:endParaRPr>
        </a:p>
      </dgm:t>
    </dgm:pt>
    <dgm:pt modelId="{034943D3-5E19-45FB-9371-F594099B8A65}">
      <dgm:prSet custT="1"/>
      <dgm:spPr/>
      <dgm:t>
        <a:bodyPr/>
        <a:lstStyle/>
        <a:p>
          <a:pPr rtl="0"/>
          <a:r>
            <a:rPr lang="sl-SI" sz="2000" dirty="0" smtClean="0">
              <a:latin typeface="Calibri" pitchFamily="34" charset="0"/>
              <a:cs typeface="Calibri" pitchFamily="34" charset="0"/>
            </a:rPr>
            <a:t>Sklenitev pogodbe o nakupu</a:t>
          </a:r>
          <a:endParaRPr lang="sl-SI" sz="2000" dirty="0">
            <a:latin typeface="Calibri" pitchFamily="34" charset="0"/>
            <a:cs typeface="Calibri" pitchFamily="34" charset="0"/>
          </a:endParaRPr>
        </a:p>
      </dgm:t>
    </dgm:pt>
    <dgm:pt modelId="{68C91BE0-34B8-4407-B738-9F4C03E360C7}" type="parTrans" cxnId="{ACB8AF5E-BD18-422E-B331-FEA3067CA6DA}">
      <dgm:prSet/>
      <dgm:spPr/>
      <dgm:t>
        <a:bodyPr/>
        <a:lstStyle/>
        <a:p>
          <a:endParaRPr lang="sl-SI" sz="1400">
            <a:latin typeface="Calibri" pitchFamily="34" charset="0"/>
            <a:cs typeface="Calibri" pitchFamily="34" charset="0"/>
          </a:endParaRPr>
        </a:p>
      </dgm:t>
    </dgm:pt>
    <dgm:pt modelId="{B6EB0E07-45CA-42F2-A365-0ECE007B12EF}" type="sibTrans" cxnId="{ACB8AF5E-BD18-422E-B331-FEA3067CA6DA}">
      <dgm:prSet/>
      <dgm:spPr/>
      <dgm:t>
        <a:bodyPr/>
        <a:lstStyle/>
        <a:p>
          <a:endParaRPr lang="sl-SI" sz="1400">
            <a:latin typeface="Calibri" pitchFamily="34" charset="0"/>
            <a:cs typeface="Calibri" pitchFamily="34" charset="0"/>
          </a:endParaRPr>
        </a:p>
      </dgm:t>
    </dgm:pt>
    <dgm:pt modelId="{67AD6758-AE13-4F73-85DF-07FA3A7644A7}" type="pres">
      <dgm:prSet presAssocID="{7ACD4AE9-A1C1-4FB6-9B47-601E89B14346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sl-SI"/>
        </a:p>
      </dgm:t>
    </dgm:pt>
    <dgm:pt modelId="{DCCB5722-1E6F-401A-906D-B5E77DCD9CAA}" type="pres">
      <dgm:prSet presAssocID="{7ACD4AE9-A1C1-4FB6-9B47-601E89B14346}" presName="arrow" presStyleLbl="bgShp" presStyleIdx="0" presStyleCnt="1"/>
      <dgm:spPr/>
    </dgm:pt>
    <dgm:pt modelId="{F07FAA3E-B634-4309-BB71-ACA9B1EA1004}" type="pres">
      <dgm:prSet presAssocID="{7ACD4AE9-A1C1-4FB6-9B47-601E89B14346}" presName="linearProcess" presStyleCnt="0"/>
      <dgm:spPr/>
    </dgm:pt>
    <dgm:pt modelId="{EE74A92C-533A-4785-B6A2-D108BB2D3427}" type="pres">
      <dgm:prSet presAssocID="{DE5968FA-6304-47CE-96CB-5627C7A1FDCC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47C097BB-10F9-4B61-A380-8726A0DB98EB}" type="pres">
      <dgm:prSet presAssocID="{10A2AD1E-5983-48BB-A758-F833F50CA6FA}" presName="sibTrans" presStyleCnt="0"/>
      <dgm:spPr/>
    </dgm:pt>
    <dgm:pt modelId="{DE657483-6291-49BA-89FC-CB24D3D7FA31}" type="pres">
      <dgm:prSet presAssocID="{87CFC855-133C-4BAF-B8F2-8B7214BC5452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B6C03D94-4958-4E7A-98A0-448FAE4A17C0}" type="pres">
      <dgm:prSet presAssocID="{A0D5F2FE-6238-4D93-A19A-EEE7B803A549}" presName="sibTrans" presStyleCnt="0"/>
      <dgm:spPr/>
    </dgm:pt>
    <dgm:pt modelId="{AF0B72CB-F62D-476A-B6BF-50F6800A8C5F}" type="pres">
      <dgm:prSet presAssocID="{590F8B1B-0F68-46C5-933E-1D38E5C53498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55AD7C34-48D5-4EF0-8425-C45CE7362C59}" type="pres">
      <dgm:prSet presAssocID="{6CE36FCD-2E01-485E-8E75-7BB6E55A92AB}" presName="sibTrans" presStyleCnt="0"/>
      <dgm:spPr/>
    </dgm:pt>
    <dgm:pt modelId="{900C0460-4536-4541-822B-F37BD80D258B}" type="pres">
      <dgm:prSet presAssocID="{034943D3-5E19-45FB-9371-F594099B8A65}" presName="tex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</dgm:ptLst>
  <dgm:cxnLst>
    <dgm:cxn modelId="{D11D29B5-C721-4254-9EB5-FAD96250EEB8}" type="presOf" srcId="{590F8B1B-0F68-46C5-933E-1D38E5C53498}" destId="{AF0B72CB-F62D-476A-B6BF-50F6800A8C5F}" srcOrd="0" destOrd="0" presId="urn:microsoft.com/office/officeart/2005/8/layout/hProcess9"/>
    <dgm:cxn modelId="{ACB8AF5E-BD18-422E-B331-FEA3067CA6DA}" srcId="{7ACD4AE9-A1C1-4FB6-9B47-601E89B14346}" destId="{034943D3-5E19-45FB-9371-F594099B8A65}" srcOrd="3" destOrd="0" parTransId="{68C91BE0-34B8-4407-B738-9F4C03E360C7}" sibTransId="{B6EB0E07-45CA-42F2-A365-0ECE007B12EF}"/>
    <dgm:cxn modelId="{840296DE-D50D-454C-BF91-617B0A34B871}" type="presOf" srcId="{7ACD4AE9-A1C1-4FB6-9B47-601E89B14346}" destId="{67AD6758-AE13-4F73-85DF-07FA3A7644A7}" srcOrd="0" destOrd="0" presId="urn:microsoft.com/office/officeart/2005/8/layout/hProcess9"/>
    <dgm:cxn modelId="{ED175558-F3A3-43F3-BE64-017701C17171}" srcId="{7ACD4AE9-A1C1-4FB6-9B47-601E89B14346}" destId="{87CFC855-133C-4BAF-B8F2-8B7214BC5452}" srcOrd="1" destOrd="0" parTransId="{CCB27E1E-722B-401A-8BF0-5F3846C383A0}" sibTransId="{A0D5F2FE-6238-4D93-A19A-EEE7B803A549}"/>
    <dgm:cxn modelId="{8AE28ABC-74C7-40DB-88D5-E3285DC132A6}" type="presOf" srcId="{DE5968FA-6304-47CE-96CB-5627C7A1FDCC}" destId="{EE74A92C-533A-4785-B6A2-D108BB2D3427}" srcOrd="0" destOrd="0" presId="urn:microsoft.com/office/officeart/2005/8/layout/hProcess9"/>
    <dgm:cxn modelId="{BD8A1D0C-19A3-4168-A9B8-2129BF081D59}" srcId="{7ACD4AE9-A1C1-4FB6-9B47-601E89B14346}" destId="{DE5968FA-6304-47CE-96CB-5627C7A1FDCC}" srcOrd="0" destOrd="0" parTransId="{F567413F-1944-4C43-A0DF-EDA1021CCDCB}" sibTransId="{10A2AD1E-5983-48BB-A758-F833F50CA6FA}"/>
    <dgm:cxn modelId="{1526BC73-0064-4773-8DE5-D198BEB7CEAC}" type="presOf" srcId="{87CFC855-133C-4BAF-B8F2-8B7214BC5452}" destId="{DE657483-6291-49BA-89FC-CB24D3D7FA31}" srcOrd="0" destOrd="0" presId="urn:microsoft.com/office/officeart/2005/8/layout/hProcess9"/>
    <dgm:cxn modelId="{D26B6C28-A336-4C72-8F63-F01D6690C898}" srcId="{7ACD4AE9-A1C1-4FB6-9B47-601E89B14346}" destId="{590F8B1B-0F68-46C5-933E-1D38E5C53498}" srcOrd="2" destOrd="0" parTransId="{E44AB51F-1784-409C-946A-BEA1AADD80B2}" sibTransId="{6CE36FCD-2E01-485E-8E75-7BB6E55A92AB}"/>
    <dgm:cxn modelId="{C03F702B-AA34-40F7-8E9E-95A88C124565}" type="presOf" srcId="{034943D3-5E19-45FB-9371-F594099B8A65}" destId="{900C0460-4536-4541-822B-F37BD80D258B}" srcOrd="0" destOrd="0" presId="urn:microsoft.com/office/officeart/2005/8/layout/hProcess9"/>
    <dgm:cxn modelId="{7BEF0A53-F81B-4548-8884-8388FE5DAEA7}" type="presParOf" srcId="{67AD6758-AE13-4F73-85DF-07FA3A7644A7}" destId="{DCCB5722-1E6F-401A-906D-B5E77DCD9CAA}" srcOrd="0" destOrd="0" presId="urn:microsoft.com/office/officeart/2005/8/layout/hProcess9"/>
    <dgm:cxn modelId="{704C7788-E174-4179-AD05-F1ED74BD77DB}" type="presParOf" srcId="{67AD6758-AE13-4F73-85DF-07FA3A7644A7}" destId="{F07FAA3E-B634-4309-BB71-ACA9B1EA1004}" srcOrd="1" destOrd="0" presId="urn:microsoft.com/office/officeart/2005/8/layout/hProcess9"/>
    <dgm:cxn modelId="{C53CBE81-6360-4DEE-BF35-EDEBC778B1C1}" type="presParOf" srcId="{F07FAA3E-B634-4309-BB71-ACA9B1EA1004}" destId="{EE74A92C-533A-4785-B6A2-D108BB2D3427}" srcOrd="0" destOrd="0" presId="urn:microsoft.com/office/officeart/2005/8/layout/hProcess9"/>
    <dgm:cxn modelId="{7FD96030-D546-44AA-8749-C7AB0E09EC3F}" type="presParOf" srcId="{F07FAA3E-B634-4309-BB71-ACA9B1EA1004}" destId="{47C097BB-10F9-4B61-A380-8726A0DB98EB}" srcOrd="1" destOrd="0" presId="urn:microsoft.com/office/officeart/2005/8/layout/hProcess9"/>
    <dgm:cxn modelId="{513DA92D-4DD0-4913-BFDB-BF1FB9CA68A3}" type="presParOf" srcId="{F07FAA3E-B634-4309-BB71-ACA9B1EA1004}" destId="{DE657483-6291-49BA-89FC-CB24D3D7FA31}" srcOrd="2" destOrd="0" presId="urn:microsoft.com/office/officeart/2005/8/layout/hProcess9"/>
    <dgm:cxn modelId="{26885513-036E-46A4-BC76-4FA935D8EA61}" type="presParOf" srcId="{F07FAA3E-B634-4309-BB71-ACA9B1EA1004}" destId="{B6C03D94-4958-4E7A-98A0-448FAE4A17C0}" srcOrd="3" destOrd="0" presId="urn:microsoft.com/office/officeart/2005/8/layout/hProcess9"/>
    <dgm:cxn modelId="{7E2A8C2B-0770-49B1-9C49-7D59C02FA256}" type="presParOf" srcId="{F07FAA3E-B634-4309-BB71-ACA9B1EA1004}" destId="{AF0B72CB-F62D-476A-B6BF-50F6800A8C5F}" srcOrd="4" destOrd="0" presId="urn:microsoft.com/office/officeart/2005/8/layout/hProcess9"/>
    <dgm:cxn modelId="{B86DE721-A4D2-4462-AE1D-D3FD3FBDB520}" type="presParOf" srcId="{F07FAA3E-B634-4309-BB71-ACA9B1EA1004}" destId="{55AD7C34-48D5-4EF0-8425-C45CE7362C59}" srcOrd="5" destOrd="0" presId="urn:microsoft.com/office/officeart/2005/8/layout/hProcess9"/>
    <dgm:cxn modelId="{7728D90B-465B-4A8D-A2CA-2F979850700E}" type="presParOf" srcId="{F07FAA3E-B634-4309-BB71-ACA9B1EA1004}" destId="{900C0460-4536-4541-822B-F37BD80D258B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1D03F95-9275-4D83-9387-6CA323242013}" type="doc">
      <dgm:prSet loTypeId="urn:microsoft.com/office/officeart/2005/8/layout/vList2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sl-SI"/>
        </a:p>
      </dgm:t>
    </dgm:pt>
    <dgm:pt modelId="{EC3DDF6E-0EBA-497E-882D-26FFB2E762D2}">
      <dgm:prSet custT="1"/>
      <dgm:spPr/>
      <dgm:t>
        <a:bodyPr/>
        <a:lstStyle/>
        <a:p>
          <a:pPr rtl="0"/>
          <a:r>
            <a:rPr lang="sl-SI" sz="2000" smtClean="0"/>
            <a:t>Velika odmevnost v lokalnih in regionalnih časopisih</a:t>
          </a:r>
          <a:endParaRPr lang="sl-SI" sz="2000"/>
        </a:p>
      </dgm:t>
    </dgm:pt>
    <dgm:pt modelId="{4524D8A6-8970-46A0-8246-9D4AE592063E}" type="parTrans" cxnId="{DCA2D41C-4F94-47F7-A638-205DB354AB60}">
      <dgm:prSet/>
      <dgm:spPr/>
      <dgm:t>
        <a:bodyPr/>
        <a:lstStyle/>
        <a:p>
          <a:endParaRPr lang="sl-SI" sz="1400"/>
        </a:p>
      </dgm:t>
    </dgm:pt>
    <dgm:pt modelId="{DDD31A64-E2BF-4F80-898A-BF443454A9A0}" type="sibTrans" cxnId="{DCA2D41C-4F94-47F7-A638-205DB354AB60}">
      <dgm:prSet/>
      <dgm:spPr/>
      <dgm:t>
        <a:bodyPr/>
        <a:lstStyle/>
        <a:p>
          <a:endParaRPr lang="sl-SI" sz="1400"/>
        </a:p>
      </dgm:t>
    </dgm:pt>
    <dgm:pt modelId="{593E01AE-7766-447A-97E0-8046C0163B7F}">
      <dgm:prSet custT="1"/>
      <dgm:spPr/>
      <dgm:t>
        <a:bodyPr/>
        <a:lstStyle/>
        <a:p>
          <a:pPr rtl="0"/>
          <a:r>
            <a:rPr lang="sl-SI" sz="2000" smtClean="0"/>
            <a:t>Strah zaposlenih</a:t>
          </a:r>
          <a:endParaRPr lang="sl-SI" sz="2000"/>
        </a:p>
      </dgm:t>
    </dgm:pt>
    <dgm:pt modelId="{6DE41AFE-6AC9-491C-AC05-383C37F6A759}" type="parTrans" cxnId="{2E4B8240-82EE-44A3-BE5B-CD22A3ED0D6B}">
      <dgm:prSet/>
      <dgm:spPr/>
      <dgm:t>
        <a:bodyPr/>
        <a:lstStyle/>
        <a:p>
          <a:endParaRPr lang="sl-SI" sz="1400"/>
        </a:p>
      </dgm:t>
    </dgm:pt>
    <dgm:pt modelId="{34C2C1A1-8360-49C8-9DF3-886A5AA75460}" type="sibTrans" cxnId="{2E4B8240-82EE-44A3-BE5B-CD22A3ED0D6B}">
      <dgm:prSet/>
      <dgm:spPr/>
      <dgm:t>
        <a:bodyPr/>
        <a:lstStyle/>
        <a:p>
          <a:endParaRPr lang="sl-SI" sz="1400"/>
        </a:p>
      </dgm:t>
    </dgm:pt>
    <dgm:pt modelId="{45683209-E6F4-4256-A19D-709EE21C8B1F}">
      <dgm:prSet custT="1"/>
      <dgm:spPr/>
      <dgm:t>
        <a:bodyPr/>
        <a:lstStyle/>
        <a:p>
          <a:pPr rtl="0"/>
          <a:r>
            <a:rPr lang="sl-SI" sz="2000" smtClean="0"/>
            <a:t>Odpor do sprememb</a:t>
          </a:r>
          <a:endParaRPr lang="sl-SI" sz="2000"/>
        </a:p>
      </dgm:t>
    </dgm:pt>
    <dgm:pt modelId="{C1D5DB97-CE9E-4335-BBAE-1BE157F851A8}" type="parTrans" cxnId="{4EEAEC6E-F532-46B3-8093-BE169B2CECBD}">
      <dgm:prSet/>
      <dgm:spPr/>
      <dgm:t>
        <a:bodyPr/>
        <a:lstStyle/>
        <a:p>
          <a:endParaRPr lang="sl-SI" sz="1400"/>
        </a:p>
      </dgm:t>
    </dgm:pt>
    <dgm:pt modelId="{EE381376-4C30-470D-90EE-4B5A30CD66E2}" type="sibTrans" cxnId="{4EEAEC6E-F532-46B3-8093-BE169B2CECBD}">
      <dgm:prSet/>
      <dgm:spPr/>
      <dgm:t>
        <a:bodyPr/>
        <a:lstStyle/>
        <a:p>
          <a:endParaRPr lang="sl-SI" sz="1400"/>
        </a:p>
      </dgm:t>
    </dgm:pt>
    <dgm:pt modelId="{9AEB217F-57C4-4816-8A30-DCEDE077C70E}">
      <dgm:prSet custT="1"/>
      <dgm:spPr/>
      <dgm:t>
        <a:bodyPr/>
        <a:lstStyle/>
        <a:p>
          <a:pPr rtl="0"/>
          <a:r>
            <a:rPr lang="sl-SI" sz="2000" dirty="0" smtClean="0"/>
            <a:t>Negotovost vodstva podjetja</a:t>
          </a:r>
          <a:endParaRPr lang="sl-SI" sz="2000" dirty="0"/>
        </a:p>
      </dgm:t>
    </dgm:pt>
    <dgm:pt modelId="{AFBA56A4-D02D-4E76-A52A-B74AB4E2C4EC}" type="parTrans" cxnId="{9255548A-58C3-427D-964D-87F7DCF9A2B4}">
      <dgm:prSet/>
      <dgm:spPr/>
      <dgm:t>
        <a:bodyPr/>
        <a:lstStyle/>
        <a:p>
          <a:endParaRPr lang="sl-SI" sz="1400"/>
        </a:p>
      </dgm:t>
    </dgm:pt>
    <dgm:pt modelId="{F10CD372-0437-4569-B201-361515FC1DBB}" type="sibTrans" cxnId="{9255548A-58C3-427D-964D-87F7DCF9A2B4}">
      <dgm:prSet/>
      <dgm:spPr/>
      <dgm:t>
        <a:bodyPr/>
        <a:lstStyle/>
        <a:p>
          <a:endParaRPr lang="sl-SI" sz="1400"/>
        </a:p>
      </dgm:t>
    </dgm:pt>
    <dgm:pt modelId="{D792A27D-34C3-439A-A7F3-B4B9D61C8A6C}" type="pres">
      <dgm:prSet presAssocID="{D1D03F95-9275-4D83-9387-6CA32324201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sl-SI"/>
        </a:p>
      </dgm:t>
    </dgm:pt>
    <dgm:pt modelId="{F3EBB37C-7C5A-43FE-B4E0-2E0569F2D861}" type="pres">
      <dgm:prSet presAssocID="{EC3DDF6E-0EBA-497E-882D-26FFB2E762D2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8DAED74D-0A23-473A-8BAB-87EE845EB159}" type="pres">
      <dgm:prSet presAssocID="{DDD31A64-E2BF-4F80-898A-BF443454A9A0}" presName="spacer" presStyleCnt="0"/>
      <dgm:spPr/>
      <dgm:t>
        <a:bodyPr/>
        <a:lstStyle/>
        <a:p>
          <a:endParaRPr lang="sl-SI"/>
        </a:p>
      </dgm:t>
    </dgm:pt>
    <dgm:pt modelId="{8806C2E1-549C-4E22-9D8A-189BDC98A26E}" type="pres">
      <dgm:prSet presAssocID="{593E01AE-7766-447A-97E0-8046C0163B7F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12CB8A8A-6B44-4C3B-8A72-8812E95742B6}" type="pres">
      <dgm:prSet presAssocID="{34C2C1A1-8360-49C8-9DF3-886A5AA75460}" presName="spacer" presStyleCnt="0"/>
      <dgm:spPr/>
      <dgm:t>
        <a:bodyPr/>
        <a:lstStyle/>
        <a:p>
          <a:endParaRPr lang="sl-SI"/>
        </a:p>
      </dgm:t>
    </dgm:pt>
    <dgm:pt modelId="{B15603F1-9AC8-4407-BC63-D046D1274B21}" type="pres">
      <dgm:prSet presAssocID="{45683209-E6F4-4256-A19D-709EE21C8B1F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D57E2977-358E-44B4-8952-7E8AD224E144}" type="pres">
      <dgm:prSet presAssocID="{EE381376-4C30-470D-90EE-4B5A30CD66E2}" presName="spacer" presStyleCnt="0"/>
      <dgm:spPr/>
      <dgm:t>
        <a:bodyPr/>
        <a:lstStyle/>
        <a:p>
          <a:endParaRPr lang="sl-SI"/>
        </a:p>
      </dgm:t>
    </dgm:pt>
    <dgm:pt modelId="{0CD9C6EA-8A4D-4BAA-B762-FBD10B5975D6}" type="pres">
      <dgm:prSet presAssocID="{9AEB217F-57C4-4816-8A30-DCEDE077C70E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sl-SI"/>
        </a:p>
      </dgm:t>
    </dgm:pt>
  </dgm:ptLst>
  <dgm:cxnLst>
    <dgm:cxn modelId="{0FE6E9C2-69CA-4B24-8F67-ECFF2BF41E86}" type="presOf" srcId="{9AEB217F-57C4-4816-8A30-DCEDE077C70E}" destId="{0CD9C6EA-8A4D-4BAA-B762-FBD10B5975D6}" srcOrd="0" destOrd="0" presId="urn:microsoft.com/office/officeart/2005/8/layout/vList2"/>
    <dgm:cxn modelId="{A09F0BDE-0F0C-4282-AEF0-B657AF28B547}" type="presOf" srcId="{45683209-E6F4-4256-A19D-709EE21C8B1F}" destId="{B15603F1-9AC8-4407-BC63-D046D1274B21}" srcOrd="0" destOrd="0" presId="urn:microsoft.com/office/officeart/2005/8/layout/vList2"/>
    <dgm:cxn modelId="{2E4B8240-82EE-44A3-BE5B-CD22A3ED0D6B}" srcId="{D1D03F95-9275-4D83-9387-6CA323242013}" destId="{593E01AE-7766-447A-97E0-8046C0163B7F}" srcOrd="1" destOrd="0" parTransId="{6DE41AFE-6AC9-491C-AC05-383C37F6A759}" sibTransId="{34C2C1A1-8360-49C8-9DF3-886A5AA75460}"/>
    <dgm:cxn modelId="{273D80A9-10B2-48F7-85F4-E3AEA764FFD4}" type="presOf" srcId="{593E01AE-7766-447A-97E0-8046C0163B7F}" destId="{8806C2E1-549C-4E22-9D8A-189BDC98A26E}" srcOrd="0" destOrd="0" presId="urn:microsoft.com/office/officeart/2005/8/layout/vList2"/>
    <dgm:cxn modelId="{9255548A-58C3-427D-964D-87F7DCF9A2B4}" srcId="{D1D03F95-9275-4D83-9387-6CA323242013}" destId="{9AEB217F-57C4-4816-8A30-DCEDE077C70E}" srcOrd="3" destOrd="0" parTransId="{AFBA56A4-D02D-4E76-A52A-B74AB4E2C4EC}" sibTransId="{F10CD372-0437-4569-B201-361515FC1DBB}"/>
    <dgm:cxn modelId="{DD6624B7-A8C3-48E4-BEE1-6C0E91D95E62}" type="presOf" srcId="{D1D03F95-9275-4D83-9387-6CA323242013}" destId="{D792A27D-34C3-439A-A7F3-B4B9D61C8A6C}" srcOrd="0" destOrd="0" presId="urn:microsoft.com/office/officeart/2005/8/layout/vList2"/>
    <dgm:cxn modelId="{4EEAEC6E-F532-46B3-8093-BE169B2CECBD}" srcId="{D1D03F95-9275-4D83-9387-6CA323242013}" destId="{45683209-E6F4-4256-A19D-709EE21C8B1F}" srcOrd="2" destOrd="0" parTransId="{C1D5DB97-CE9E-4335-BBAE-1BE157F851A8}" sibTransId="{EE381376-4C30-470D-90EE-4B5A30CD66E2}"/>
    <dgm:cxn modelId="{26BFBDBA-9916-4F7C-B089-2AB1AFE6DBA1}" type="presOf" srcId="{EC3DDF6E-0EBA-497E-882D-26FFB2E762D2}" destId="{F3EBB37C-7C5A-43FE-B4E0-2E0569F2D861}" srcOrd="0" destOrd="0" presId="urn:microsoft.com/office/officeart/2005/8/layout/vList2"/>
    <dgm:cxn modelId="{DCA2D41C-4F94-47F7-A638-205DB354AB60}" srcId="{D1D03F95-9275-4D83-9387-6CA323242013}" destId="{EC3DDF6E-0EBA-497E-882D-26FFB2E762D2}" srcOrd="0" destOrd="0" parTransId="{4524D8A6-8970-46A0-8246-9D4AE592063E}" sibTransId="{DDD31A64-E2BF-4F80-898A-BF443454A9A0}"/>
    <dgm:cxn modelId="{C0DE76D5-26D1-4C43-9F0C-9ED33BAD6C28}" type="presParOf" srcId="{D792A27D-34C3-439A-A7F3-B4B9D61C8A6C}" destId="{F3EBB37C-7C5A-43FE-B4E0-2E0569F2D861}" srcOrd="0" destOrd="0" presId="urn:microsoft.com/office/officeart/2005/8/layout/vList2"/>
    <dgm:cxn modelId="{B739B1D8-FF71-407A-AD10-0641E2D60580}" type="presParOf" srcId="{D792A27D-34C3-439A-A7F3-B4B9D61C8A6C}" destId="{8DAED74D-0A23-473A-8BAB-87EE845EB159}" srcOrd="1" destOrd="0" presId="urn:microsoft.com/office/officeart/2005/8/layout/vList2"/>
    <dgm:cxn modelId="{9C3A5151-B037-4498-BC35-9ABC82BA6F6D}" type="presParOf" srcId="{D792A27D-34C3-439A-A7F3-B4B9D61C8A6C}" destId="{8806C2E1-549C-4E22-9D8A-189BDC98A26E}" srcOrd="2" destOrd="0" presId="urn:microsoft.com/office/officeart/2005/8/layout/vList2"/>
    <dgm:cxn modelId="{83E50DA5-C357-4B73-A6D7-4382A8D2F111}" type="presParOf" srcId="{D792A27D-34C3-439A-A7F3-B4B9D61C8A6C}" destId="{12CB8A8A-6B44-4C3B-8A72-8812E95742B6}" srcOrd="3" destOrd="0" presId="urn:microsoft.com/office/officeart/2005/8/layout/vList2"/>
    <dgm:cxn modelId="{39713474-F279-4735-97FB-459AA5D524F0}" type="presParOf" srcId="{D792A27D-34C3-439A-A7F3-B4B9D61C8A6C}" destId="{B15603F1-9AC8-4407-BC63-D046D1274B21}" srcOrd="4" destOrd="0" presId="urn:microsoft.com/office/officeart/2005/8/layout/vList2"/>
    <dgm:cxn modelId="{50CD1B62-7458-4BBE-B134-309A52F81C37}" type="presParOf" srcId="{D792A27D-34C3-439A-A7F3-B4B9D61C8A6C}" destId="{D57E2977-358E-44B4-8952-7E8AD224E144}" srcOrd="5" destOrd="0" presId="urn:microsoft.com/office/officeart/2005/8/layout/vList2"/>
    <dgm:cxn modelId="{138084A8-4281-40F3-955A-66EF2743680B}" type="presParOf" srcId="{D792A27D-34C3-439A-A7F3-B4B9D61C8A6C}" destId="{0CD9C6EA-8A4D-4BAA-B762-FBD10B5975D6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923149D-9825-47B5-8F22-15D2226E63FB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l-SI"/>
        </a:p>
      </dgm:t>
    </dgm:pt>
    <dgm:pt modelId="{A497E130-443A-4788-BA87-0F10F6E0E170}">
      <dgm:prSet custT="1"/>
      <dgm:spPr/>
      <dgm:t>
        <a:bodyPr/>
        <a:lstStyle/>
        <a:p>
          <a:pPr rtl="0"/>
          <a:r>
            <a:rPr lang="sl-SI" sz="2400" dirty="0" smtClean="0">
              <a:solidFill>
                <a:schemeClr val="accent2"/>
              </a:solidFill>
            </a:rPr>
            <a:t>Posodobitev tehnologije:</a:t>
          </a:r>
          <a:br>
            <a:rPr lang="sl-SI" sz="2400" dirty="0" smtClean="0">
              <a:solidFill>
                <a:schemeClr val="accent2"/>
              </a:solidFill>
            </a:rPr>
          </a:br>
          <a:r>
            <a:rPr lang="sl-SI" sz="2400" dirty="0" smtClean="0"/>
            <a:t/>
          </a:r>
          <a:br>
            <a:rPr lang="sl-SI" sz="2400" dirty="0" smtClean="0"/>
          </a:br>
          <a:r>
            <a:rPr lang="sl-SI" sz="2400" dirty="0" smtClean="0"/>
            <a:t>Investicija v novo polnilno linijo za kečap in gorčico v 2015 v višini 1 200 000 EUR</a:t>
          </a:r>
          <a:br>
            <a:rPr lang="sl-SI" sz="2400" dirty="0" smtClean="0"/>
          </a:br>
          <a:r>
            <a:rPr lang="sl-SI" sz="2400" dirty="0" smtClean="0"/>
            <a:t/>
          </a:r>
          <a:br>
            <a:rPr lang="sl-SI" sz="2400" dirty="0" smtClean="0"/>
          </a:br>
          <a:r>
            <a:rPr lang="sl-SI" sz="2400" dirty="0" smtClean="0"/>
            <a:t>Pridobljena sredstva tudi s strani Evropske unije</a:t>
          </a:r>
          <a:br>
            <a:rPr lang="sl-SI" sz="2400" dirty="0" smtClean="0"/>
          </a:br>
          <a:endParaRPr lang="sl-SI" sz="2400" dirty="0"/>
        </a:p>
      </dgm:t>
    </dgm:pt>
    <dgm:pt modelId="{D5618D93-4E17-43CD-8960-498A05E3FC87}" type="parTrans" cxnId="{F411AF59-2514-4038-B7CF-85EFA459A063}">
      <dgm:prSet/>
      <dgm:spPr/>
      <dgm:t>
        <a:bodyPr/>
        <a:lstStyle/>
        <a:p>
          <a:endParaRPr lang="sl-SI" sz="1600"/>
        </a:p>
      </dgm:t>
    </dgm:pt>
    <dgm:pt modelId="{F5BC06BA-8E7D-4A18-8411-155D381F4DD5}" type="sibTrans" cxnId="{F411AF59-2514-4038-B7CF-85EFA459A063}">
      <dgm:prSet/>
      <dgm:spPr/>
      <dgm:t>
        <a:bodyPr/>
        <a:lstStyle/>
        <a:p>
          <a:endParaRPr lang="sl-SI" sz="1600"/>
        </a:p>
      </dgm:t>
    </dgm:pt>
    <dgm:pt modelId="{954272D2-B29F-4234-8BA8-272EB3EE2996}" type="pres">
      <dgm:prSet presAssocID="{4923149D-9825-47B5-8F22-15D2226E63FB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sl-SI"/>
        </a:p>
      </dgm:t>
    </dgm:pt>
    <dgm:pt modelId="{980C3E62-6D3C-4BC2-94A4-80750C46903E}" type="pres">
      <dgm:prSet presAssocID="{A497E130-443A-4788-BA87-0F10F6E0E170}" presName="thickLine" presStyleLbl="alignNode1" presStyleIdx="0" presStyleCnt="1"/>
      <dgm:spPr/>
    </dgm:pt>
    <dgm:pt modelId="{14B5DFF1-4076-415B-92DD-9D4B68DD6FC1}" type="pres">
      <dgm:prSet presAssocID="{A497E130-443A-4788-BA87-0F10F6E0E170}" presName="horz1" presStyleCnt="0"/>
      <dgm:spPr/>
    </dgm:pt>
    <dgm:pt modelId="{386CE658-0B7D-45F4-8D6E-2A1BAB1E1403}" type="pres">
      <dgm:prSet presAssocID="{A497E130-443A-4788-BA87-0F10F6E0E170}" presName="tx1" presStyleLbl="revTx" presStyleIdx="0" presStyleCnt="1"/>
      <dgm:spPr/>
      <dgm:t>
        <a:bodyPr/>
        <a:lstStyle/>
        <a:p>
          <a:endParaRPr lang="sl-SI"/>
        </a:p>
      </dgm:t>
    </dgm:pt>
    <dgm:pt modelId="{B0027488-F061-4349-86A4-65BDF5BE2179}" type="pres">
      <dgm:prSet presAssocID="{A497E130-443A-4788-BA87-0F10F6E0E170}" presName="vert1" presStyleCnt="0"/>
      <dgm:spPr/>
    </dgm:pt>
  </dgm:ptLst>
  <dgm:cxnLst>
    <dgm:cxn modelId="{45A54B8E-FF37-4BC7-8E6C-F582838A8C75}" type="presOf" srcId="{A497E130-443A-4788-BA87-0F10F6E0E170}" destId="{386CE658-0B7D-45F4-8D6E-2A1BAB1E1403}" srcOrd="0" destOrd="0" presId="urn:microsoft.com/office/officeart/2008/layout/LinedList"/>
    <dgm:cxn modelId="{F411AF59-2514-4038-B7CF-85EFA459A063}" srcId="{4923149D-9825-47B5-8F22-15D2226E63FB}" destId="{A497E130-443A-4788-BA87-0F10F6E0E170}" srcOrd="0" destOrd="0" parTransId="{D5618D93-4E17-43CD-8960-498A05E3FC87}" sibTransId="{F5BC06BA-8E7D-4A18-8411-155D381F4DD5}"/>
    <dgm:cxn modelId="{2022A584-2EC0-4FF0-B162-A2270C73E370}" type="presOf" srcId="{4923149D-9825-47B5-8F22-15D2226E63FB}" destId="{954272D2-B29F-4234-8BA8-272EB3EE2996}" srcOrd="0" destOrd="0" presId="urn:microsoft.com/office/officeart/2008/layout/LinedList"/>
    <dgm:cxn modelId="{B6712E7A-C247-4082-830F-82AC0A4AB64D}" type="presParOf" srcId="{954272D2-B29F-4234-8BA8-272EB3EE2996}" destId="{980C3E62-6D3C-4BC2-94A4-80750C46903E}" srcOrd="0" destOrd="0" presId="urn:microsoft.com/office/officeart/2008/layout/LinedList"/>
    <dgm:cxn modelId="{018C8D6D-157D-4E8B-8921-E1EC4DEC0913}" type="presParOf" srcId="{954272D2-B29F-4234-8BA8-272EB3EE2996}" destId="{14B5DFF1-4076-415B-92DD-9D4B68DD6FC1}" srcOrd="1" destOrd="0" presId="urn:microsoft.com/office/officeart/2008/layout/LinedList"/>
    <dgm:cxn modelId="{A809027D-81C7-47C7-B00A-5DC3B6210EDC}" type="presParOf" srcId="{14B5DFF1-4076-415B-92DD-9D4B68DD6FC1}" destId="{386CE658-0B7D-45F4-8D6E-2A1BAB1E1403}" srcOrd="0" destOrd="0" presId="urn:microsoft.com/office/officeart/2008/layout/LinedList"/>
    <dgm:cxn modelId="{5B6C01B2-6CA7-42B1-ADD8-88161F99C987}" type="presParOf" srcId="{14B5DFF1-4076-415B-92DD-9D4B68DD6FC1}" destId="{B0027488-F061-4349-86A4-65BDF5BE2179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Kliknite, če želite urediti slog podnaslova matrice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BBF81-4CFF-4103-826A-0FB254798786}" type="datetimeFigureOut">
              <a:rPr lang="sl-SI" smtClean="0"/>
              <a:pPr/>
              <a:t>17.12.2014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0F295-DEDA-4C30-9D86-13A3E7DB7421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BBF81-4CFF-4103-826A-0FB254798786}" type="datetimeFigureOut">
              <a:rPr lang="sl-SI" smtClean="0"/>
              <a:pPr/>
              <a:t>17.12.2014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0F295-DEDA-4C30-9D86-13A3E7DB7421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BBF81-4CFF-4103-826A-0FB254798786}" type="datetimeFigureOut">
              <a:rPr lang="sl-SI" smtClean="0"/>
              <a:pPr/>
              <a:t>17.12.2014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0F295-DEDA-4C30-9D86-13A3E7DB7421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BBF81-4CFF-4103-826A-0FB254798786}" type="datetimeFigureOut">
              <a:rPr lang="sl-SI" smtClean="0"/>
              <a:pPr/>
              <a:t>17.12.2014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0F295-DEDA-4C30-9D86-13A3E7DB7421}" type="slidenum">
              <a:rPr lang="sl-SI" smtClean="0"/>
              <a:pPr/>
              <a:t>‹#›</a:t>
            </a:fld>
            <a:endParaRPr lang="sl-SI"/>
          </a:p>
        </p:txBody>
      </p:sp>
      <p:pic>
        <p:nvPicPr>
          <p:cNvPr id="7" name="Slika 6" descr="APIS_VITA_logo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948265" y="6263244"/>
            <a:ext cx="1944215" cy="550132"/>
          </a:xfrm>
          <a:prstGeom prst="rect">
            <a:avLst/>
          </a:prstGeom>
          <a:noFill/>
        </p:spPr>
      </p:pic>
      <p:cxnSp>
        <p:nvCxnSpPr>
          <p:cNvPr id="8" name="Raven konektor 5"/>
          <p:cNvCxnSpPr/>
          <p:nvPr userDrawn="1"/>
        </p:nvCxnSpPr>
        <p:spPr>
          <a:xfrm>
            <a:off x="467544" y="6165304"/>
            <a:ext cx="8424936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aven konektor 5"/>
          <p:cNvCxnSpPr/>
          <p:nvPr userDrawn="1"/>
        </p:nvCxnSpPr>
        <p:spPr>
          <a:xfrm>
            <a:off x="467544" y="1484784"/>
            <a:ext cx="8424936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BBF81-4CFF-4103-826A-0FB254798786}" type="datetimeFigureOut">
              <a:rPr lang="sl-SI" smtClean="0"/>
              <a:pPr/>
              <a:t>17.12.2014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0F295-DEDA-4C30-9D86-13A3E7DB7421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BBF81-4CFF-4103-826A-0FB254798786}" type="datetimeFigureOut">
              <a:rPr lang="sl-SI" smtClean="0"/>
              <a:pPr/>
              <a:t>17.12.2014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0F295-DEDA-4C30-9D86-13A3E7DB7421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BBF81-4CFF-4103-826A-0FB254798786}" type="datetimeFigureOut">
              <a:rPr lang="sl-SI" smtClean="0"/>
              <a:pPr/>
              <a:t>17.12.2014</a:t>
            </a:fld>
            <a:endParaRPr lang="sl-SI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0F295-DEDA-4C30-9D86-13A3E7DB7421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BBF81-4CFF-4103-826A-0FB254798786}" type="datetimeFigureOut">
              <a:rPr lang="sl-SI" smtClean="0"/>
              <a:pPr/>
              <a:t>17.12.2014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0F295-DEDA-4C30-9D86-13A3E7DB7421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BBF81-4CFF-4103-826A-0FB254798786}" type="datetimeFigureOut">
              <a:rPr lang="sl-SI" smtClean="0"/>
              <a:pPr/>
              <a:t>17.12.2014</a:t>
            </a:fld>
            <a:endParaRPr lang="sl-SI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0F295-DEDA-4C30-9D86-13A3E7DB7421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BBF81-4CFF-4103-826A-0FB254798786}" type="datetimeFigureOut">
              <a:rPr lang="sl-SI" smtClean="0"/>
              <a:pPr/>
              <a:t>17.12.2014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0F295-DEDA-4C30-9D86-13A3E7DB7421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BBF81-4CFF-4103-826A-0FB254798786}" type="datetimeFigureOut">
              <a:rPr lang="sl-SI" smtClean="0"/>
              <a:pPr/>
              <a:t>17.12.2014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0F295-DEDA-4C30-9D86-13A3E7DB7421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CBBF81-4CFF-4103-826A-0FB254798786}" type="datetimeFigureOut">
              <a:rPr lang="sl-SI" smtClean="0"/>
              <a:pPr/>
              <a:t>17.12.2014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0F295-DEDA-4C30-9D86-13A3E7DB7421}" type="slidenum">
              <a:rPr lang="sl-SI" smtClean="0"/>
              <a:pPr/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29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diagramLayout" Target="../diagrams/layout8.xml"/><Relationship Id="rId7" Type="http://schemas.openxmlformats.org/officeDocument/2006/relationships/image" Target="../media/image34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diagramLayout" Target="../diagrams/layout9.xml"/><Relationship Id="rId7" Type="http://schemas.openxmlformats.org/officeDocument/2006/relationships/image" Target="../media/image36.jpe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Relationship Id="rId9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diagramLayout" Target="../diagrams/layout10.xml"/><Relationship Id="rId7" Type="http://schemas.openxmlformats.org/officeDocument/2006/relationships/image" Target="../media/image41.jpe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11" Type="http://schemas.openxmlformats.org/officeDocument/2006/relationships/image" Target="../media/image42.png"/><Relationship Id="rId5" Type="http://schemas.openxmlformats.org/officeDocument/2006/relationships/diagramColors" Target="../diagrams/colors10.xml"/><Relationship Id="rId10" Type="http://schemas.openxmlformats.org/officeDocument/2006/relationships/image" Target="../media/image46.png"/><Relationship Id="rId4" Type="http://schemas.openxmlformats.org/officeDocument/2006/relationships/diagramQuickStyle" Target="../diagrams/quickStyle10.xml"/><Relationship Id="rId9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diagramLayout" Target="../diagrams/layout11.xml"/><Relationship Id="rId7" Type="http://schemas.openxmlformats.org/officeDocument/2006/relationships/image" Target="../media/image47.jpe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tejev.si/" TargetMode="External"/><Relationship Id="rId7" Type="http://schemas.openxmlformats.org/officeDocument/2006/relationships/hyperlink" Target="http://www.womparczew.pl/" TargetMode="External"/><Relationship Id="rId2" Type="http://schemas.openxmlformats.org/officeDocument/2006/relationships/hyperlink" Target="mailto:matej.hojnik@apis-vita.si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sekretariat@womparczew.pl" TargetMode="External"/><Relationship Id="rId5" Type="http://schemas.openxmlformats.org/officeDocument/2006/relationships/image" Target="../media/image29.jpe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8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12.jpeg"/><Relationship Id="rId12" Type="http://schemas.openxmlformats.org/officeDocument/2006/relationships/image" Target="../media/image17.jpeg"/><Relationship Id="rId17" Type="http://schemas.openxmlformats.org/officeDocument/2006/relationships/image" Target="../media/image22.wmf"/><Relationship Id="rId2" Type="http://schemas.openxmlformats.org/officeDocument/2006/relationships/diagramData" Target="../diagrams/data3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openxmlformats.org/officeDocument/2006/relationships/image" Target="../media/image16.jpeg"/><Relationship Id="rId5" Type="http://schemas.openxmlformats.org/officeDocument/2006/relationships/diagramColors" Target="../diagrams/colors3.xml"/><Relationship Id="rId15" Type="http://schemas.openxmlformats.org/officeDocument/2006/relationships/image" Target="../media/image20.jpeg"/><Relationship Id="rId10" Type="http://schemas.openxmlformats.org/officeDocument/2006/relationships/image" Target="../media/image15.jpe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14.jpeg"/><Relationship Id="rId1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lika 8" descr="APIS_VITA_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3553231"/>
            <a:ext cx="3784643" cy="1070897"/>
          </a:xfrm>
          <a:prstGeom prst="rect">
            <a:avLst/>
          </a:prstGeom>
          <a:noFill/>
        </p:spPr>
      </p:pic>
      <p:sp>
        <p:nvSpPr>
          <p:cNvPr id="10" name="PoljeZBesedilom 9"/>
          <p:cNvSpPr txBox="1"/>
          <p:nvPr/>
        </p:nvSpPr>
        <p:spPr>
          <a:xfrm>
            <a:off x="4139952" y="55785"/>
            <a:ext cx="48781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sl-SI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Gospodarska </a:t>
            </a:r>
            <a:r>
              <a:rPr lang="sl-SI" dirty="0">
                <a:solidFill>
                  <a:schemeClr val="tx1">
                    <a:lumMod val="50000"/>
                    <a:lumOff val="50000"/>
                  </a:schemeClr>
                </a:solidFill>
              </a:rPr>
              <a:t>zbornica </a:t>
            </a:r>
            <a:r>
              <a:rPr lang="sl-SI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Slovenije:</a:t>
            </a:r>
          </a:p>
          <a:p>
            <a:pPr algn="r"/>
            <a:r>
              <a:rPr lang="sl-SI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POLJSKA </a:t>
            </a:r>
            <a:r>
              <a:rPr lang="sl-SI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– dežela priložnosti za slovenska </a:t>
            </a:r>
            <a:r>
              <a:rPr lang="sl-SI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podjetja</a:t>
            </a:r>
            <a:endParaRPr lang="sl-SI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PoljeZBesedilom 10"/>
          <p:cNvSpPr txBox="1"/>
          <p:nvPr/>
        </p:nvSpPr>
        <p:spPr>
          <a:xfrm>
            <a:off x="6971667" y="5842337"/>
            <a:ext cx="1387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sl-SI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Matej Hojnik</a:t>
            </a:r>
          </a:p>
        </p:txBody>
      </p:sp>
      <p:sp>
        <p:nvSpPr>
          <p:cNvPr id="13" name="PoljeZBesedilom 12"/>
          <p:cNvSpPr txBox="1"/>
          <p:nvPr/>
        </p:nvSpPr>
        <p:spPr>
          <a:xfrm>
            <a:off x="0" y="6488668"/>
            <a:ext cx="2193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Ljubljana, 17.12.2014</a:t>
            </a:r>
            <a:endParaRPr lang="sl-SI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4" name="Slika 13" descr="logotip podjetj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84714" y="3553231"/>
            <a:ext cx="2682695" cy="2180025"/>
          </a:xfrm>
          <a:prstGeom prst="rect">
            <a:avLst/>
          </a:prstGeom>
        </p:spPr>
      </p:pic>
      <p:sp>
        <p:nvSpPr>
          <p:cNvPr id="6" name="Prostoročno 5"/>
          <p:cNvSpPr/>
          <p:nvPr/>
        </p:nvSpPr>
        <p:spPr>
          <a:xfrm>
            <a:off x="664071" y="1636879"/>
            <a:ext cx="7772400" cy="1432080"/>
          </a:xfrm>
          <a:custGeom>
            <a:avLst/>
            <a:gdLst>
              <a:gd name="connsiteX0" fmla="*/ 0 w 7772400"/>
              <a:gd name="connsiteY0" fmla="*/ 238685 h 1432080"/>
              <a:gd name="connsiteX1" fmla="*/ 238685 w 7772400"/>
              <a:gd name="connsiteY1" fmla="*/ 0 h 1432080"/>
              <a:gd name="connsiteX2" fmla="*/ 7533715 w 7772400"/>
              <a:gd name="connsiteY2" fmla="*/ 0 h 1432080"/>
              <a:gd name="connsiteX3" fmla="*/ 7772400 w 7772400"/>
              <a:gd name="connsiteY3" fmla="*/ 238685 h 1432080"/>
              <a:gd name="connsiteX4" fmla="*/ 7772400 w 7772400"/>
              <a:gd name="connsiteY4" fmla="*/ 1193395 h 1432080"/>
              <a:gd name="connsiteX5" fmla="*/ 7533715 w 7772400"/>
              <a:gd name="connsiteY5" fmla="*/ 1432080 h 1432080"/>
              <a:gd name="connsiteX6" fmla="*/ 238685 w 7772400"/>
              <a:gd name="connsiteY6" fmla="*/ 1432080 h 1432080"/>
              <a:gd name="connsiteX7" fmla="*/ 0 w 7772400"/>
              <a:gd name="connsiteY7" fmla="*/ 1193395 h 1432080"/>
              <a:gd name="connsiteX8" fmla="*/ 0 w 7772400"/>
              <a:gd name="connsiteY8" fmla="*/ 238685 h 143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72400" h="1432080">
                <a:moveTo>
                  <a:pt x="0" y="238685"/>
                </a:moveTo>
                <a:cubicBezTo>
                  <a:pt x="0" y="106863"/>
                  <a:pt x="106863" y="0"/>
                  <a:pt x="238685" y="0"/>
                </a:cubicBezTo>
                <a:lnTo>
                  <a:pt x="7533715" y="0"/>
                </a:lnTo>
                <a:cubicBezTo>
                  <a:pt x="7665537" y="0"/>
                  <a:pt x="7772400" y="106863"/>
                  <a:pt x="7772400" y="238685"/>
                </a:cubicBezTo>
                <a:lnTo>
                  <a:pt x="7772400" y="1193395"/>
                </a:lnTo>
                <a:cubicBezTo>
                  <a:pt x="7772400" y="1325217"/>
                  <a:pt x="7665537" y="1432080"/>
                  <a:pt x="7533715" y="1432080"/>
                </a:cubicBezTo>
                <a:lnTo>
                  <a:pt x="238685" y="1432080"/>
                </a:lnTo>
                <a:cubicBezTo>
                  <a:pt x="106863" y="1432080"/>
                  <a:pt x="0" y="1325217"/>
                  <a:pt x="0" y="1193395"/>
                </a:cubicBezTo>
                <a:lnTo>
                  <a:pt x="0" y="238685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7068" tIns="207068" rIns="207068" bIns="207068" numCol="1" spcCol="1270" anchor="ctr" anchorCtr="0">
            <a:noAutofit/>
          </a:bodyPr>
          <a:lstStyle/>
          <a:p>
            <a:pPr lvl="0" algn="ctr" defTabSz="16002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sl-SI" sz="3600" b="1" kern="1200" dirty="0" smtClean="0"/>
              <a:t>Izkušnje slovenskega investitorja na Poljskem</a:t>
            </a:r>
            <a:endParaRPr lang="sl-SI" sz="3600" kern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Širitev na tuji trg</a:t>
            </a:r>
            <a:endParaRPr lang="sl-SI" dirty="0"/>
          </a:p>
        </p:txBody>
      </p:sp>
      <p:graphicFrame>
        <p:nvGraphicFramePr>
          <p:cNvPr id="4" name="Ograda vsebine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37386094"/>
              </p:ext>
            </p:extLst>
          </p:nvPr>
        </p:nvGraphicFramePr>
        <p:xfrm>
          <a:off x="395536" y="1508720"/>
          <a:ext cx="8496944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07221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dirty="0" smtClean="0"/>
              <a:t>Način vstopa podjetja </a:t>
            </a:r>
            <a:r>
              <a:rPr lang="sl-SI" dirty="0" err="1" smtClean="0"/>
              <a:t>Apis</a:t>
            </a:r>
            <a:r>
              <a:rPr lang="sl-SI" dirty="0" smtClean="0"/>
              <a:t>-Vita na tuji trg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»Brown </a:t>
            </a:r>
            <a:r>
              <a:rPr lang="sl-SI" dirty="0" err="1" smtClean="0"/>
              <a:t>field</a:t>
            </a:r>
            <a:r>
              <a:rPr lang="sl-SI" dirty="0" smtClean="0"/>
              <a:t>« investicija</a:t>
            </a:r>
          </a:p>
          <a:p>
            <a:pPr lvl="1"/>
            <a:r>
              <a:rPr lang="sl-SI" dirty="0" smtClean="0"/>
              <a:t>prevzem obstoječega podjetja, vključno z vsemi njegovimi posebnimi pravicami in hipotekami </a:t>
            </a:r>
          </a:p>
          <a:p>
            <a:endParaRPr lang="sl-SI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283968" y="2636912"/>
            <a:ext cx="3463280" cy="323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7845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dirty="0" smtClean="0"/>
              <a:t>Proces nakupa podjetja WOM </a:t>
            </a:r>
            <a:r>
              <a:rPr lang="sl-SI" dirty="0" err="1" smtClean="0"/>
              <a:t>Parczew</a:t>
            </a:r>
            <a:endParaRPr lang="sl-SI" dirty="0"/>
          </a:p>
        </p:txBody>
      </p:sp>
      <p:graphicFrame>
        <p:nvGraphicFramePr>
          <p:cNvPr id="4" name="Ograda vsebine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10977700"/>
              </p:ext>
            </p:extLst>
          </p:nvPr>
        </p:nvGraphicFramePr>
        <p:xfrm>
          <a:off x="899592" y="1663824"/>
          <a:ext cx="7499350" cy="42134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Slika 4" descr="logotip podjetja.jpg"/>
          <p:cNvPicPr>
            <a:picLocks noChangeAspect="1"/>
          </p:cNvPicPr>
          <p:nvPr/>
        </p:nvPicPr>
        <p:blipFill rotWithShape="1">
          <a:blip r:embed="rId7" cstate="print"/>
          <a:srcRect t="17847" b="3231"/>
          <a:stretch/>
        </p:blipFill>
        <p:spPr>
          <a:xfrm>
            <a:off x="7660382" y="0"/>
            <a:ext cx="1483618" cy="951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14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913674" cy="1143000"/>
          </a:xfrm>
        </p:spPr>
        <p:txBody>
          <a:bodyPr>
            <a:normAutofit/>
          </a:bodyPr>
          <a:lstStyle/>
          <a:p>
            <a:r>
              <a:rPr lang="sl-SI" dirty="0" smtClean="0"/>
              <a:t>Prevzeto podjetje na Poljskem WOM </a:t>
            </a:r>
            <a:r>
              <a:rPr lang="sl-SI" dirty="0" err="1" smtClean="0"/>
              <a:t>Parczew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67544" y="1628800"/>
            <a:ext cx="4504544" cy="4296544"/>
          </a:xfrm>
        </p:spPr>
        <p:txBody>
          <a:bodyPr>
            <a:normAutofit/>
          </a:bodyPr>
          <a:lstStyle/>
          <a:p>
            <a:r>
              <a:rPr lang="sl-SI" dirty="0" smtClean="0"/>
              <a:t>Srednje veliko podjetje</a:t>
            </a:r>
          </a:p>
          <a:p>
            <a:r>
              <a:rPr lang="sl-SI" dirty="0" smtClean="0"/>
              <a:t>50 zaposlenih</a:t>
            </a:r>
          </a:p>
          <a:p>
            <a:r>
              <a:rPr lang="sl-SI" dirty="0" smtClean="0"/>
              <a:t>Prodajni program:</a:t>
            </a:r>
          </a:p>
          <a:p>
            <a:pPr lvl="1"/>
            <a:r>
              <a:rPr lang="sl-SI" dirty="0" smtClean="0"/>
              <a:t>Kisi (predvsem alkoholni)</a:t>
            </a:r>
          </a:p>
          <a:p>
            <a:pPr lvl="1"/>
            <a:r>
              <a:rPr lang="sl-SI" dirty="0" smtClean="0"/>
              <a:t>Gorčice </a:t>
            </a:r>
          </a:p>
          <a:p>
            <a:pPr lvl="1"/>
            <a:r>
              <a:rPr lang="sl-SI" dirty="0" smtClean="0"/>
              <a:t>Kečapi</a:t>
            </a:r>
          </a:p>
          <a:p>
            <a:r>
              <a:rPr lang="sl-SI" dirty="0" smtClean="0"/>
              <a:t>Prodajni trg Poljska</a:t>
            </a:r>
          </a:p>
          <a:p>
            <a:r>
              <a:rPr lang="sl-SI" dirty="0" smtClean="0"/>
              <a:t>Tradicionalno podjetje</a:t>
            </a:r>
          </a:p>
          <a:p>
            <a:r>
              <a:rPr lang="sl-SI" dirty="0" smtClean="0"/>
              <a:t>Tehnološko nerazvito</a:t>
            </a:r>
          </a:p>
        </p:txBody>
      </p:sp>
      <p:pic>
        <p:nvPicPr>
          <p:cNvPr id="9" name="Slika 8" descr="logotip podjetja.jpg"/>
          <p:cNvPicPr>
            <a:picLocks noChangeAspect="1"/>
          </p:cNvPicPr>
          <p:nvPr/>
        </p:nvPicPr>
        <p:blipFill rotWithShape="1">
          <a:blip r:embed="rId2" cstate="print"/>
          <a:srcRect t="17847" b="3231"/>
          <a:stretch/>
        </p:blipFill>
        <p:spPr>
          <a:xfrm>
            <a:off x="7660382" y="0"/>
            <a:ext cx="1483618" cy="951508"/>
          </a:xfrm>
          <a:prstGeom prst="rect">
            <a:avLst/>
          </a:prstGeom>
        </p:spPr>
      </p:pic>
      <p:pic>
        <p:nvPicPr>
          <p:cNvPr id="10" name="Slika 9"/>
          <p:cNvPicPr/>
          <p:nvPr/>
        </p:nvPicPr>
        <p:blipFill>
          <a:blip r:embed="rId3" cstate="print"/>
          <a:srcRect l="15434" t="53736" r="17564" b="14626"/>
          <a:stretch>
            <a:fillRect/>
          </a:stretch>
        </p:blipFill>
        <p:spPr bwMode="auto">
          <a:xfrm>
            <a:off x="1089596" y="5301208"/>
            <a:ext cx="4320480" cy="1222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Slika 10"/>
          <p:cNvPicPr/>
          <p:nvPr/>
        </p:nvPicPr>
        <p:blipFill>
          <a:blip r:embed="rId4" cstate="print"/>
          <a:srcRect l="36045" t="18601" r="30340" b="51158"/>
          <a:stretch>
            <a:fillRect/>
          </a:stretch>
        </p:blipFill>
        <p:spPr bwMode="auto">
          <a:xfrm>
            <a:off x="5652120" y="4273440"/>
            <a:ext cx="3005460" cy="1799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Slika 11"/>
          <p:cNvPicPr/>
          <p:nvPr/>
        </p:nvPicPr>
        <p:blipFill rotWithShape="1">
          <a:blip r:embed="rId5" cstate="print"/>
          <a:srcRect l="17853" t="39865" r="59665" b="14772"/>
          <a:stretch/>
        </p:blipFill>
        <p:spPr bwMode="auto">
          <a:xfrm>
            <a:off x="6835032" y="1825168"/>
            <a:ext cx="1885700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Slika 12"/>
          <p:cNvPicPr/>
          <p:nvPr/>
        </p:nvPicPr>
        <p:blipFill rotWithShape="1">
          <a:blip r:embed="rId6" cstate="print"/>
          <a:srcRect l="34966" t="34340" r="56719" b="18275"/>
          <a:stretch/>
        </p:blipFill>
        <p:spPr bwMode="auto">
          <a:xfrm>
            <a:off x="5580112" y="1398010"/>
            <a:ext cx="1008112" cy="2751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24505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Takojšnje posledice nakupa</a:t>
            </a:r>
            <a:endParaRPr lang="sl-SI" dirty="0"/>
          </a:p>
        </p:txBody>
      </p:sp>
      <p:graphicFrame>
        <p:nvGraphicFramePr>
          <p:cNvPr id="4" name="Ograda vsebine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20993747"/>
              </p:ext>
            </p:extLst>
          </p:nvPr>
        </p:nvGraphicFramePr>
        <p:xfrm>
          <a:off x="539552" y="1655642"/>
          <a:ext cx="5152616" cy="43656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07584">
            <a:off x="5674310" y="2169346"/>
            <a:ext cx="2876808" cy="34512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Slika 5" descr="logotip podjetja.jpg"/>
          <p:cNvPicPr>
            <a:picLocks noChangeAspect="1"/>
          </p:cNvPicPr>
          <p:nvPr/>
        </p:nvPicPr>
        <p:blipFill rotWithShape="1">
          <a:blip r:embed="rId8" cstate="print"/>
          <a:srcRect t="17847" b="3231"/>
          <a:stretch/>
        </p:blipFill>
        <p:spPr>
          <a:xfrm>
            <a:off x="7660382" y="0"/>
            <a:ext cx="1483618" cy="951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507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dirty="0" smtClean="0"/>
              <a:t>Razvoj podjetja WOM </a:t>
            </a:r>
            <a:r>
              <a:rPr lang="sl-SI" dirty="0" err="1" smtClean="0"/>
              <a:t>Parczew</a:t>
            </a:r>
            <a:endParaRPr lang="sl-SI" dirty="0"/>
          </a:p>
        </p:txBody>
      </p:sp>
      <p:pic>
        <p:nvPicPr>
          <p:cNvPr id="7" name="Slika 6" descr="logotip podjetja.jpg"/>
          <p:cNvPicPr>
            <a:picLocks noChangeAspect="1"/>
          </p:cNvPicPr>
          <p:nvPr/>
        </p:nvPicPr>
        <p:blipFill rotWithShape="1">
          <a:blip r:embed="rId2" cstate="print"/>
          <a:srcRect t="17169"/>
          <a:stretch/>
        </p:blipFill>
        <p:spPr>
          <a:xfrm>
            <a:off x="7329140" y="20184"/>
            <a:ext cx="1800200" cy="1211716"/>
          </a:xfrm>
          <a:prstGeom prst="rect">
            <a:avLst/>
          </a:prstGeom>
        </p:spPr>
      </p:pic>
      <p:pic>
        <p:nvPicPr>
          <p:cNvPr id="14" name="Ograda vsebine 4"/>
          <p:cNvPicPr>
            <a:picLocks/>
          </p:cNvPicPr>
          <p:nvPr/>
        </p:nvPicPr>
        <p:blipFill>
          <a:blip r:embed="rId3" cstate="print"/>
          <a:srcRect l="33597" t="27895" r="25816" b="34602"/>
          <a:stretch>
            <a:fillRect/>
          </a:stretch>
        </p:blipFill>
        <p:spPr bwMode="auto">
          <a:xfrm rot="1900939">
            <a:off x="4606956" y="2446626"/>
            <a:ext cx="4096932" cy="2756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57200" y="1600200"/>
            <a:ext cx="4762872" cy="4525963"/>
          </a:xfrm>
        </p:spPr>
        <p:txBody>
          <a:bodyPr/>
          <a:lstStyle/>
          <a:p>
            <a:pPr lvl="0" rtl="0"/>
            <a:r>
              <a:rPr lang="sl-SI" sz="2400" dirty="0" smtClean="0"/>
              <a:t>Posodobitev tehnologije</a:t>
            </a:r>
            <a:endParaRPr lang="sl-SI" sz="2400" dirty="0"/>
          </a:p>
          <a:p>
            <a:pPr lvl="0" rtl="0"/>
            <a:r>
              <a:rPr lang="sl-SI" sz="2400" dirty="0" smtClean="0"/>
              <a:t>Informatizacija</a:t>
            </a:r>
            <a:endParaRPr lang="sl-SI" sz="2400" dirty="0"/>
          </a:p>
          <a:p>
            <a:pPr lvl="0" rtl="0"/>
            <a:r>
              <a:rPr lang="sl-SI" sz="2400" dirty="0" smtClean="0"/>
              <a:t>Marketing</a:t>
            </a:r>
            <a:endParaRPr lang="sl-SI" sz="2400" dirty="0"/>
          </a:p>
          <a:p>
            <a:pPr lvl="0" rtl="0"/>
            <a:r>
              <a:rPr lang="sl-SI" sz="2400" dirty="0" smtClean="0"/>
              <a:t>Razvoj novih izdelkov</a:t>
            </a:r>
            <a:endParaRPr lang="sl-SI" sz="2400" dirty="0"/>
          </a:p>
          <a:p>
            <a:pPr lvl="0" rtl="0"/>
            <a:r>
              <a:rPr lang="sl-SI" sz="2400" dirty="0" smtClean="0"/>
              <a:t>Širitev obsega prodaje na poljskem trgu</a:t>
            </a:r>
            <a:endParaRPr lang="sl-SI" sz="2400" dirty="0"/>
          </a:p>
          <a:p>
            <a:pPr lvl="0" rtl="0"/>
            <a:r>
              <a:rPr lang="sl-SI" sz="2400" dirty="0" smtClean="0"/>
              <a:t>Prodaja izdelkov na slovenskem trgu</a:t>
            </a:r>
            <a:endParaRPr lang="sl-SI" sz="2400" dirty="0"/>
          </a:p>
          <a:p>
            <a:pPr lvl="0" rtl="0"/>
            <a:r>
              <a:rPr lang="sl-SI" sz="2400" dirty="0" smtClean="0"/>
              <a:t>Reorganizacija</a:t>
            </a:r>
            <a:endParaRPr lang="sl-SI" sz="2400" dirty="0"/>
          </a:p>
        </p:txBody>
      </p:sp>
    </p:spTree>
    <p:extLst>
      <p:ext uri="{BB962C8B-B14F-4D97-AF65-F5344CB8AC3E}">
        <p14:creationId xmlns:p14="http://schemas.microsoft.com/office/powerpoint/2010/main" val="111784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dirty="0" smtClean="0"/>
              <a:t>Razvoj podjetja WOM </a:t>
            </a:r>
            <a:r>
              <a:rPr lang="sl-SI" dirty="0" err="1" smtClean="0"/>
              <a:t>Parczew</a:t>
            </a:r>
            <a:endParaRPr lang="sl-SI" dirty="0"/>
          </a:p>
        </p:txBody>
      </p:sp>
      <p:graphicFrame>
        <p:nvGraphicFramePr>
          <p:cNvPr id="4" name="Ograda vsebine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89248089"/>
              </p:ext>
            </p:extLst>
          </p:nvPr>
        </p:nvGraphicFramePr>
        <p:xfrm>
          <a:off x="1435608" y="1447800"/>
          <a:ext cx="6160728" cy="40694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Pravokotnik 7"/>
          <p:cNvSpPr/>
          <p:nvPr/>
        </p:nvSpPr>
        <p:spPr>
          <a:xfrm rot="16200000">
            <a:off x="-1304204" y="5003746"/>
            <a:ext cx="29777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sl-SI" sz="1400" b="1" dirty="0" smtClean="0">
                <a:solidFill>
                  <a:schemeClr val="accent4">
                    <a:lumMod val="75000"/>
                  </a:schemeClr>
                </a:solidFill>
              </a:rPr>
              <a:t>GOSPODARSKA ZBORNICA SLOVENIJE</a:t>
            </a:r>
            <a:endParaRPr lang="sl-SI" sz="1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9" name="Slika 8" descr="ketchup_filling_line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286716">
            <a:off x="5700486" y="3953631"/>
            <a:ext cx="2970508" cy="2341376"/>
          </a:xfrm>
          <a:prstGeom prst="rect">
            <a:avLst/>
          </a:prstGeom>
        </p:spPr>
      </p:pic>
      <p:pic>
        <p:nvPicPr>
          <p:cNvPr id="10" name="Slika 9" descr="pl2254792-automatic_hot_ketchup_sauce_filling_machine_for_bottled_juice_viscid_liquid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20671182">
            <a:off x="722505" y="3977199"/>
            <a:ext cx="3765275" cy="2422248"/>
          </a:xfrm>
          <a:prstGeom prst="rect">
            <a:avLst/>
          </a:prstGeom>
        </p:spPr>
      </p:pic>
      <p:pic>
        <p:nvPicPr>
          <p:cNvPr id="11" name="Slika 10" descr="logotip podjetja.jpg"/>
          <p:cNvPicPr>
            <a:picLocks noChangeAspect="1"/>
          </p:cNvPicPr>
          <p:nvPr/>
        </p:nvPicPr>
        <p:blipFill rotWithShape="1">
          <a:blip r:embed="rId9" cstate="print"/>
          <a:srcRect t="17169"/>
          <a:stretch/>
        </p:blipFill>
        <p:spPr>
          <a:xfrm>
            <a:off x="7329140" y="20184"/>
            <a:ext cx="1800200" cy="1211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48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dirty="0" err="1" smtClean="0"/>
              <a:t>Certifikacija</a:t>
            </a:r>
            <a:r>
              <a:rPr lang="sl-SI" dirty="0" smtClean="0"/>
              <a:t> podjetja WOM </a:t>
            </a:r>
            <a:r>
              <a:rPr lang="sl-SI" dirty="0" err="1" smtClean="0"/>
              <a:t>Parczew</a:t>
            </a:r>
            <a:endParaRPr lang="sl-SI" dirty="0"/>
          </a:p>
        </p:txBody>
      </p:sp>
      <p:pic>
        <p:nvPicPr>
          <p:cNvPr id="11" name="Slika 10" descr="ISO_22000_Certifie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63688" y="3212976"/>
            <a:ext cx="2381250" cy="2390775"/>
          </a:xfrm>
          <a:prstGeom prst="rect">
            <a:avLst/>
          </a:prstGeom>
        </p:spPr>
      </p:pic>
      <p:pic>
        <p:nvPicPr>
          <p:cNvPr id="12" name="Slika 11" descr="IFS-Foo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52120" y="2737441"/>
            <a:ext cx="2160240" cy="3139831"/>
          </a:xfrm>
          <a:prstGeom prst="rect">
            <a:avLst/>
          </a:prstGeom>
        </p:spPr>
      </p:pic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rtl="0"/>
            <a:r>
              <a:rPr lang="sl-SI" sz="2400" dirty="0" smtClean="0">
                <a:solidFill>
                  <a:schemeClr val="tx1"/>
                </a:solidFill>
              </a:rPr>
              <a:t>V letu 2014 pridobljen certifikat ISO 22 000</a:t>
            </a:r>
            <a:endParaRPr lang="sl-SI" sz="2400" dirty="0"/>
          </a:p>
          <a:p>
            <a:pPr lvl="0" rtl="0"/>
            <a:r>
              <a:rPr lang="sl-SI" sz="2400" dirty="0" smtClean="0"/>
              <a:t>Podjetje je trenutno v postopku </a:t>
            </a:r>
            <a:r>
              <a:rPr lang="sl-SI" sz="2400" dirty="0" err="1" smtClean="0"/>
              <a:t>certifikacije</a:t>
            </a:r>
            <a:r>
              <a:rPr lang="sl-SI" sz="2400" dirty="0" smtClean="0"/>
              <a:t> IFS standarda</a:t>
            </a:r>
            <a:br>
              <a:rPr lang="sl-SI" sz="2400" dirty="0" smtClean="0"/>
            </a:br>
            <a:endParaRPr lang="sl-SI" sz="2400" dirty="0"/>
          </a:p>
        </p:txBody>
      </p:sp>
      <p:pic>
        <p:nvPicPr>
          <p:cNvPr id="9" name="Slika 8" descr="logotip podjetja.jpg"/>
          <p:cNvPicPr>
            <a:picLocks noChangeAspect="1"/>
          </p:cNvPicPr>
          <p:nvPr/>
        </p:nvPicPr>
        <p:blipFill rotWithShape="1">
          <a:blip r:embed="rId4" cstate="print"/>
          <a:srcRect t="17169"/>
          <a:stretch/>
        </p:blipFill>
        <p:spPr>
          <a:xfrm>
            <a:off x="7329140" y="20184"/>
            <a:ext cx="1800200" cy="1211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98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dirty="0" err="1" smtClean="0"/>
              <a:t>Re</a:t>
            </a:r>
            <a:r>
              <a:rPr lang="sl-SI" dirty="0" smtClean="0"/>
              <a:t>-</a:t>
            </a:r>
            <a:r>
              <a:rPr lang="sl-SI" dirty="0" err="1" smtClean="0"/>
              <a:t>branding</a:t>
            </a:r>
            <a:r>
              <a:rPr lang="sl-SI" dirty="0" smtClean="0"/>
              <a:t> podjetja WOM </a:t>
            </a:r>
            <a:r>
              <a:rPr lang="sl-SI" dirty="0" err="1" smtClean="0"/>
              <a:t>Parczew</a:t>
            </a:r>
            <a:endParaRPr lang="sl-SI" dirty="0"/>
          </a:p>
        </p:txBody>
      </p:sp>
      <p:pic>
        <p:nvPicPr>
          <p:cNvPr id="7" name="Slika 6" descr="logotip podjetja.jpg"/>
          <p:cNvPicPr>
            <a:picLocks noChangeAspect="1"/>
          </p:cNvPicPr>
          <p:nvPr/>
        </p:nvPicPr>
        <p:blipFill rotWithShape="1">
          <a:blip r:embed="rId2" cstate="print"/>
          <a:srcRect t="17169"/>
          <a:stretch/>
        </p:blipFill>
        <p:spPr>
          <a:xfrm>
            <a:off x="7343800" y="0"/>
            <a:ext cx="1800200" cy="1211716"/>
          </a:xfrm>
          <a:prstGeom prst="rect">
            <a:avLst/>
          </a:prstGeom>
        </p:spPr>
      </p:pic>
      <p:pic>
        <p:nvPicPr>
          <p:cNvPr id="12" name="Slika 11" descr="api.webthumbnail.or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703710">
            <a:off x="333156" y="4235025"/>
            <a:ext cx="2617384" cy="2093908"/>
          </a:xfrm>
          <a:prstGeom prst="rect">
            <a:avLst/>
          </a:prstGeom>
        </p:spPr>
      </p:pic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rtl="0"/>
            <a:r>
              <a:rPr lang="sl-SI" sz="2400" dirty="0" smtClean="0"/>
              <a:t>Prenova blagovne znamke </a:t>
            </a:r>
            <a:r>
              <a:rPr lang="sl-SI" sz="2400" dirty="0" err="1" smtClean="0"/>
              <a:t>Parczew</a:t>
            </a:r>
            <a:r>
              <a:rPr lang="sl-SI" sz="2400" dirty="0" smtClean="0"/>
              <a:t> 1969</a:t>
            </a:r>
            <a:endParaRPr lang="sl-SI" sz="2400" dirty="0"/>
          </a:p>
          <a:p>
            <a:pPr lvl="0" rtl="0"/>
            <a:r>
              <a:rPr lang="sl-SI" sz="2400" dirty="0" err="1" smtClean="0"/>
              <a:t>Repozicioniranje</a:t>
            </a:r>
            <a:r>
              <a:rPr lang="sl-SI" sz="2400" dirty="0" smtClean="0"/>
              <a:t> blagovne znamke</a:t>
            </a:r>
          </a:p>
          <a:p>
            <a:pPr lvl="0" rtl="0"/>
            <a:r>
              <a:rPr lang="sl-SI" dirty="0" smtClean="0"/>
              <a:t>Razvoj novih izdelkov</a:t>
            </a:r>
            <a:endParaRPr lang="sl-SI" sz="2400" dirty="0"/>
          </a:p>
          <a:p>
            <a:pPr lvl="0" rtl="0"/>
            <a:r>
              <a:rPr lang="sl-SI" sz="2400" dirty="0" smtClean="0"/>
              <a:t>Prenovljena spletna stran podjetja</a:t>
            </a:r>
            <a:endParaRPr lang="sl-SI" sz="2400" dirty="0"/>
          </a:p>
        </p:txBody>
      </p:sp>
      <p:pic>
        <p:nvPicPr>
          <p:cNvPr id="13" name="Slika 12" descr="4-517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00688" y="1340768"/>
            <a:ext cx="3024336" cy="2170801"/>
          </a:xfrm>
          <a:prstGeom prst="rect">
            <a:avLst/>
          </a:prstGeom>
        </p:spPr>
      </p:pic>
      <p:pic>
        <p:nvPicPr>
          <p:cNvPr id="14" name="Slika 13"/>
          <p:cNvPicPr/>
          <p:nvPr/>
        </p:nvPicPr>
        <p:blipFill>
          <a:blip r:embed="rId5" cstate="print"/>
          <a:srcRect l="29893" t="36358" r="18498" b="17334"/>
          <a:stretch>
            <a:fillRect/>
          </a:stretch>
        </p:blipFill>
        <p:spPr bwMode="auto">
          <a:xfrm>
            <a:off x="5436096" y="4161025"/>
            <a:ext cx="3456384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Slika 14" descr="Opis produkta_foto kolaz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78877" y="3511569"/>
            <a:ext cx="3696411" cy="2217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9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dirty="0" err="1" smtClean="0"/>
              <a:t>Re</a:t>
            </a:r>
            <a:r>
              <a:rPr lang="sl-SI" dirty="0" smtClean="0"/>
              <a:t>-</a:t>
            </a:r>
            <a:r>
              <a:rPr lang="sl-SI" dirty="0" err="1" smtClean="0"/>
              <a:t>branding</a:t>
            </a:r>
            <a:r>
              <a:rPr lang="sl-SI" dirty="0" smtClean="0"/>
              <a:t> podjetja WOM </a:t>
            </a:r>
            <a:r>
              <a:rPr lang="sl-SI" dirty="0" err="1" smtClean="0"/>
              <a:t>Parczew</a:t>
            </a:r>
            <a:endParaRPr lang="sl-SI" dirty="0"/>
          </a:p>
        </p:txBody>
      </p:sp>
      <p:graphicFrame>
        <p:nvGraphicFramePr>
          <p:cNvPr id="4" name="Ograda vsebine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88282653"/>
              </p:ext>
            </p:extLst>
          </p:nvPr>
        </p:nvGraphicFramePr>
        <p:xfrm>
          <a:off x="1435608" y="1447800"/>
          <a:ext cx="5584664" cy="2557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16" name="Raven povezovalnik 15"/>
          <p:cNvCxnSpPr/>
          <p:nvPr/>
        </p:nvCxnSpPr>
        <p:spPr>
          <a:xfrm>
            <a:off x="971600" y="1196752"/>
            <a:ext cx="8172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ravokotnik 7"/>
          <p:cNvSpPr/>
          <p:nvPr/>
        </p:nvSpPr>
        <p:spPr>
          <a:xfrm rot="16200000">
            <a:off x="-1304204" y="5003746"/>
            <a:ext cx="29777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sl-SI" sz="1400" b="1" dirty="0" smtClean="0">
                <a:solidFill>
                  <a:schemeClr val="accent4">
                    <a:lumMod val="75000"/>
                  </a:schemeClr>
                </a:solidFill>
              </a:rPr>
              <a:t>GOSPODARSKA ZBORNICA SLOVENIJE</a:t>
            </a:r>
            <a:endParaRPr lang="sl-SI" sz="1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3" name="Slika 12" descr="4-517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40152" y="1628800"/>
            <a:ext cx="3024336" cy="2170801"/>
          </a:xfrm>
          <a:prstGeom prst="rect">
            <a:avLst/>
          </a:prstGeom>
        </p:spPr>
      </p:pic>
      <p:pic>
        <p:nvPicPr>
          <p:cNvPr id="14" name="Slika 13"/>
          <p:cNvPicPr/>
          <p:nvPr/>
        </p:nvPicPr>
        <p:blipFill>
          <a:blip r:embed="rId8" cstate="print"/>
          <a:srcRect l="56353" t="35092" r="18916" b="24201"/>
          <a:stretch>
            <a:fillRect/>
          </a:stretch>
        </p:blipFill>
        <p:spPr bwMode="auto">
          <a:xfrm>
            <a:off x="3923928" y="4581128"/>
            <a:ext cx="1728192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Slika 14" descr="bilde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331640" y="4365104"/>
            <a:ext cx="2088232" cy="2171286"/>
          </a:xfrm>
          <a:prstGeom prst="rect">
            <a:avLst/>
          </a:prstGeom>
        </p:spPr>
      </p:pic>
      <p:pic>
        <p:nvPicPr>
          <p:cNvPr id="17" name="Slika 16"/>
          <p:cNvPicPr/>
          <p:nvPr/>
        </p:nvPicPr>
        <p:blipFill>
          <a:blip r:embed="rId10" cstate="print"/>
          <a:srcRect l="54321" t="52210" r="17180" b="23861"/>
          <a:stretch>
            <a:fillRect/>
          </a:stretch>
        </p:blipFill>
        <p:spPr bwMode="auto">
          <a:xfrm>
            <a:off x="6084168" y="4509120"/>
            <a:ext cx="2880320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Slika 17"/>
          <p:cNvPicPr/>
          <p:nvPr/>
        </p:nvPicPr>
        <p:blipFill>
          <a:blip r:embed="rId11" cstate="print"/>
          <a:srcRect l="29893" t="36358" r="18498" b="17334"/>
          <a:stretch>
            <a:fillRect/>
          </a:stretch>
        </p:blipFill>
        <p:spPr bwMode="auto">
          <a:xfrm>
            <a:off x="1259632" y="2204864"/>
            <a:ext cx="4392488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56071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l-SI" sz="3600" dirty="0" smtClean="0"/>
              <a:t>Vsebina </a:t>
            </a:r>
            <a:endParaRPr lang="sl-SI" sz="3600" dirty="0"/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3474130757"/>
              </p:ext>
            </p:extLst>
          </p:nvPr>
        </p:nvGraphicFramePr>
        <p:xfrm>
          <a:off x="1030288" y="1580157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dirty="0" smtClean="0"/>
              <a:t>Inovativnost podjetja WOM </a:t>
            </a:r>
            <a:r>
              <a:rPr lang="sl-SI" dirty="0" err="1" smtClean="0"/>
              <a:t>Parczew</a:t>
            </a:r>
            <a:endParaRPr lang="sl-SI" dirty="0"/>
          </a:p>
        </p:txBody>
      </p:sp>
      <p:graphicFrame>
        <p:nvGraphicFramePr>
          <p:cNvPr id="4" name="Ograda vsebine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61437952"/>
              </p:ext>
            </p:extLst>
          </p:nvPr>
        </p:nvGraphicFramePr>
        <p:xfrm>
          <a:off x="1435608" y="1447800"/>
          <a:ext cx="5584664" cy="2557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16" name="Raven povezovalnik 15"/>
          <p:cNvCxnSpPr/>
          <p:nvPr/>
        </p:nvCxnSpPr>
        <p:spPr>
          <a:xfrm>
            <a:off x="971600" y="1196752"/>
            <a:ext cx="8172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ravokotnik 7"/>
          <p:cNvSpPr/>
          <p:nvPr/>
        </p:nvSpPr>
        <p:spPr>
          <a:xfrm rot="16200000">
            <a:off x="-1304204" y="5003746"/>
            <a:ext cx="29777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sl-SI" sz="1400" b="1" dirty="0" smtClean="0">
                <a:solidFill>
                  <a:schemeClr val="accent4">
                    <a:lumMod val="75000"/>
                  </a:schemeClr>
                </a:solidFill>
              </a:rPr>
              <a:t>GOSPODARSKA ZBORNICA SLOVENIJE</a:t>
            </a:r>
            <a:endParaRPr lang="sl-SI" sz="1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2" name="Slika 11" descr="ketchup slim and fit_OCT201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092280" y="2132856"/>
            <a:ext cx="1584176" cy="3717757"/>
          </a:xfrm>
          <a:prstGeom prst="rect">
            <a:avLst/>
          </a:prstGeom>
        </p:spPr>
      </p:pic>
      <p:pic>
        <p:nvPicPr>
          <p:cNvPr id="19" name="Slika 18" descr="Opis produkta_foto kolaz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331640" y="3824738"/>
            <a:ext cx="4536504" cy="272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213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82296" indent="0">
              <a:buNone/>
            </a:pPr>
            <a:r>
              <a:rPr lang="sl-SI" sz="1200" b="1" dirty="0" smtClean="0"/>
              <a:t>APIS-VITA d.o.o.</a:t>
            </a:r>
          </a:p>
          <a:p>
            <a:pPr marL="82296" indent="0">
              <a:buNone/>
            </a:pPr>
            <a:r>
              <a:rPr lang="sl-SI" sz="1200" dirty="0" smtClean="0"/>
              <a:t>Kopivnik 13</a:t>
            </a:r>
          </a:p>
          <a:p>
            <a:pPr marL="82296" indent="0">
              <a:buNone/>
            </a:pPr>
            <a:r>
              <a:rPr lang="sl-SI" sz="1200" dirty="0" smtClean="0"/>
              <a:t>2313 Fram</a:t>
            </a:r>
          </a:p>
          <a:p>
            <a:pPr marL="82296" indent="0">
              <a:buNone/>
            </a:pPr>
            <a:r>
              <a:rPr lang="sl-SI" sz="1200" dirty="0" smtClean="0"/>
              <a:t>Slovenija</a:t>
            </a:r>
          </a:p>
          <a:p>
            <a:pPr marL="82296" indent="0">
              <a:buNone/>
            </a:pPr>
            <a:endParaRPr lang="sl-SI" sz="1200" dirty="0" smtClean="0"/>
          </a:p>
          <a:p>
            <a:pPr marL="82296" indent="0">
              <a:buNone/>
            </a:pPr>
            <a:r>
              <a:rPr lang="sl-SI" sz="1200" dirty="0" smtClean="0"/>
              <a:t>Tel</a:t>
            </a:r>
            <a:r>
              <a:rPr lang="sl-SI" sz="1200" dirty="0"/>
              <a:t>: +386 2 22 8 25 91</a:t>
            </a:r>
          </a:p>
          <a:p>
            <a:pPr marL="82296" indent="0">
              <a:buNone/>
            </a:pPr>
            <a:r>
              <a:rPr lang="sl-SI" sz="1200" dirty="0" err="1" smtClean="0"/>
              <a:t>Email</a:t>
            </a:r>
            <a:r>
              <a:rPr lang="sl-SI" sz="1200" dirty="0" smtClean="0"/>
              <a:t>: </a:t>
            </a:r>
            <a:r>
              <a:rPr lang="sl-SI" sz="1200" dirty="0" err="1" smtClean="0">
                <a:hlinkClick r:id="rId2"/>
              </a:rPr>
              <a:t>matej.hojnik@apis</a:t>
            </a:r>
            <a:r>
              <a:rPr lang="sl-SI" sz="1200" dirty="0" smtClean="0">
                <a:hlinkClick r:id="rId2"/>
              </a:rPr>
              <a:t>-</a:t>
            </a:r>
            <a:r>
              <a:rPr lang="sl-SI" sz="1200" dirty="0" err="1" smtClean="0">
                <a:hlinkClick r:id="rId2"/>
              </a:rPr>
              <a:t>vita.si</a:t>
            </a:r>
            <a:endParaRPr lang="sl-SI" sz="1200" dirty="0" smtClean="0"/>
          </a:p>
          <a:p>
            <a:pPr marL="82296" indent="0">
              <a:buNone/>
            </a:pPr>
            <a:r>
              <a:rPr lang="sl-SI" sz="1200" dirty="0" err="1" smtClean="0"/>
              <a:t>Web</a:t>
            </a:r>
            <a:r>
              <a:rPr lang="sl-SI" sz="1200" dirty="0" smtClean="0"/>
              <a:t>: </a:t>
            </a:r>
            <a:r>
              <a:rPr lang="sl-SI" sz="1200" dirty="0" err="1" smtClean="0">
                <a:hlinkClick r:id="rId3"/>
              </a:rPr>
              <a:t>www.matejev.si</a:t>
            </a:r>
            <a:r>
              <a:rPr lang="sl-SI" sz="1200" dirty="0" smtClean="0"/>
              <a:t> </a:t>
            </a:r>
          </a:p>
        </p:txBody>
      </p:sp>
      <p:pic>
        <p:nvPicPr>
          <p:cNvPr id="4" name="Slika 3" descr="APIS_VITA_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764704"/>
            <a:ext cx="2310064" cy="653651"/>
          </a:xfrm>
          <a:prstGeom prst="rect">
            <a:avLst/>
          </a:prstGeom>
        </p:spPr>
      </p:pic>
      <p:pic>
        <p:nvPicPr>
          <p:cNvPr id="5" name="Slika 4" descr="logotip podjetja.jpg"/>
          <p:cNvPicPr>
            <a:picLocks noChangeAspect="1"/>
          </p:cNvPicPr>
          <p:nvPr/>
        </p:nvPicPr>
        <p:blipFill rotWithShape="1">
          <a:blip r:embed="rId5" cstate="print"/>
          <a:srcRect t="18582"/>
          <a:stretch/>
        </p:blipFill>
        <p:spPr>
          <a:xfrm>
            <a:off x="6654520" y="2780928"/>
            <a:ext cx="2137877" cy="1414470"/>
          </a:xfrm>
          <a:prstGeom prst="rect">
            <a:avLst/>
          </a:prstGeom>
        </p:spPr>
      </p:pic>
      <p:sp>
        <p:nvSpPr>
          <p:cNvPr id="7" name="Pravokotnik 6"/>
          <p:cNvSpPr/>
          <p:nvPr/>
        </p:nvSpPr>
        <p:spPr>
          <a:xfrm rot="19129538">
            <a:off x="2267744" y="3488163"/>
            <a:ext cx="36265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2296" indent="0">
              <a:buNone/>
            </a:pPr>
            <a:r>
              <a:rPr lang="sl-SI" sz="3200" b="1" dirty="0"/>
              <a:t>Hvala za pozornost!</a:t>
            </a:r>
          </a:p>
        </p:txBody>
      </p:sp>
      <p:sp>
        <p:nvSpPr>
          <p:cNvPr id="8" name="Ograda vsebine 2"/>
          <p:cNvSpPr txBox="1">
            <a:spLocks/>
          </p:cNvSpPr>
          <p:nvPr/>
        </p:nvSpPr>
        <p:spPr>
          <a:xfrm>
            <a:off x="5269813" y="4195398"/>
            <a:ext cx="3522584" cy="1917278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82296" indent="0" algn="r">
              <a:buNone/>
            </a:pPr>
            <a:r>
              <a:rPr lang="pl-PL" sz="1200" b="1" dirty="0" smtClean="0"/>
              <a:t>Wytwórnia </a:t>
            </a:r>
            <a:r>
              <a:rPr lang="pl-PL" sz="1200" b="1" dirty="0"/>
              <a:t>Octu i Musztardy w Parczewie Sp. z o.o.</a:t>
            </a:r>
          </a:p>
          <a:p>
            <a:pPr marL="82296" indent="0" algn="r">
              <a:buNone/>
            </a:pPr>
            <a:r>
              <a:rPr lang="pl-PL" sz="1200" dirty="0" smtClean="0"/>
              <a:t>Ul</a:t>
            </a:r>
            <a:r>
              <a:rPr lang="pl-PL" sz="1200" dirty="0"/>
              <a:t>. Tartaczna 1</a:t>
            </a:r>
          </a:p>
          <a:p>
            <a:pPr marL="82296" indent="0" algn="r">
              <a:buNone/>
            </a:pPr>
            <a:r>
              <a:rPr lang="pl-PL" sz="1200" dirty="0"/>
              <a:t>21-200 </a:t>
            </a:r>
            <a:r>
              <a:rPr lang="pl-PL" sz="1200" dirty="0" smtClean="0"/>
              <a:t>Parczew</a:t>
            </a:r>
          </a:p>
          <a:p>
            <a:pPr marL="82296" indent="0" algn="r">
              <a:buNone/>
            </a:pPr>
            <a:r>
              <a:rPr lang="pl-PL" sz="1200" dirty="0" smtClean="0"/>
              <a:t>Poland</a:t>
            </a:r>
            <a:endParaRPr lang="pl-PL" sz="1200" dirty="0"/>
          </a:p>
          <a:p>
            <a:pPr marL="82296" indent="0" algn="r">
              <a:buNone/>
            </a:pPr>
            <a:endParaRPr lang="pl-PL" sz="1200" dirty="0" smtClean="0"/>
          </a:p>
          <a:p>
            <a:pPr marL="82296" indent="0" algn="r">
              <a:buNone/>
            </a:pPr>
            <a:r>
              <a:rPr lang="pl-PL" sz="1200" dirty="0" smtClean="0"/>
              <a:t>Tel</a:t>
            </a:r>
            <a:r>
              <a:rPr lang="pl-PL" sz="1200" dirty="0"/>
              <a:t>: +48 83 </a:t>
            </a:r>
            <a:r>
              <a:rPr lang="pl-PL" sz="1200" dirty="0" smtClean="0"/>
              <a:t>3551795</a:t>
            </a:r>
            <a:endParaRPr lang="pl-PL" sz="1200" dirty="0"/>
          </a:p>
          <a:p>
            <a:pPr marL="82296" indent="0" algn="r">
              <a:buNone/>
            </a:pPr>
            <a:r>
              <a:rPr lang="pl-PL" sz="1200" dirty="0"/>
              <a:t>Email: </a:t>
            </a:r>
            <a:r>
              <a:rPr lang="pl-PL" sz="1200" dirty="0">
                <a:hlinkClick r:id="rId6"/>
              </a:rPr>
              <a:t>sekretariat@womparczew.pl</a:t>
            </a:r>
            <a:r>
              <a:rPr lang="pl-PL" sz="1200" dirty="0"/>
              <a:t> </a:t>
            </a:r>
          </a:p>
          <a:p>
            <a:pPr marL="82296" indent="0" algn="r">
              <a:buNone/>
            </a:pPr>
            <a:r>
              <a:rPr lang="pl-PL" sz="1200" dirty="0" smtClean="0"/>
              <a:t>Web: </a:t>
            </a:r>
            <a:r>
              <a:rPr lang="pl-PL" sz="1200" dirty="0" smtClean="0">
                <a:hlinkClick r:id="rId7"/>
              </a:rPr>
              <a:t>www.womparczew.pl</a:t>
            </a:r>
            <a:r>
              <a:rPr lang="pl-PL" sz="1200" dirty="0" smtClean="0"/>
              <a:t> </a:t>
            </a:r>
            <a:endParaRPr lang="sl-SI" sz="1200" dirty="0" smtClean="0"/>
          </a:p>
        </p:txBody>
      </p:sp>
      <p:sp>
        <p:nvSpPr>
          <p:cNvPr id="6" name="Pravokotnik 5"/>
          <p:cNvSpPr/>
          <p:nvPr/>
        </p:nvSpPr>
        <p:spPr>
          <a:xfrm>
            <a:off x="6654520" y="6237312"/>
            <a:ext cx="2381976" cy="620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2752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l-SI" sz="3600" dirty="0" smtClean="0"/>
              <a:t> 	</a:t>
            </a:r>
            <a:r>
              <a:rPr lang="sl-SI" sz="3600" dirty="0"/>
              <a:t> </a:t>
            </a:r>
            <a:r>
              <a:rPr lang="sl-SI" sz="3600" dirty="0" smtClean="0"/>
              <a:t>  Kdo smo</a:t>
            </a:r>
            <a:endParaRPr lang="sl-SI" sz="3600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160000"/>
              </a:lnSpc>
              <a:buClr>
                <a:srgbClr val="92D050"/>
              </a:buClr>
            </a:pPr>
            <a:r>
              <a:rPr lang="sl-SI" sz="2400" dirty="0" smtClean="0">
                <a:cs typeface="Arial" pitchFamily="34" charset="0"/>
              </a:rPr>
              <a:t>Podjetje APIS-VITA d.o.o. je na slovenskem trgu prisotno od leta 2004</a:t>
            </a:r>
          </a:p>
          <a:p>
            <a:pPr>
              <a:lnSpc>
                <a:spcPct val="160000"/>
              </a:lnSpc>
              <a:buClr>
                <a:srgbClr val="92D050"/>
              </a:buClr>
            </a:pPr>
            <a:r>
              <a:rPr lang="sl-SI" sz="2400" dirty="0">
                <a:cs typeface="Arial" pitchFamily="34" charset="0"/>
              </a:rPr>
              <a:t>Mlado in hitro rastoče podjetje, čigar glavna aktivnost je proizvodnja najkvalitetnejših kisov blagovne znamke Matejev. </a:t>
            </a:r>
          </a:p>
          <a:p>
            <a:pPr>
              <a:lnSpc>
                <a:spcPct val="160000"/>
              </a:lnSpc>
              <a:buClr>
                <a:srgbClr val="92D050"/>
              </a:buClr>
            </a:pPr>
            <a:r>
              <a:rPr lang="sl-SI" sz="2400" dirty="0">
                <a:cs typeface="Arial" pitchFamily="34" charset="0"/>
              </a:rPr>
              <a:t>Razvoj podjetja temelji na tradicionalnih metodah proizvodnje kisa, v kombinaciji z uporabo najmodernejše tehnologije.</a:t>
            </a:r>
          </a:p>
          <a:p>
            <a:pPr>
              <a:lnSpc>
                <a:spcPct val="160000"/>
              </a:lnSpc>
              <a:buClr>
                <a:srgbClr val="92D050"/>
              </a:buClr>
            </a:pPr>
            <a:r>
              <a:rPr lang="sl-SI" sz="2400" dirty="0">
                <a:cs typeface="Arial" pitchFamily="34" charset="0"/>
              </a:rPr>
              <a:t>V letih 2009 - 2011 smo prenovili in razširili že obstoječe proizvodne prostore ter investirali v avtomatizacijo polnitve izdelkov skupaj z avtomatiziranim skladiščem. Tehnološko smo postali visoko razviti, saj smo stopnjo proizvodnje izboljšali od ročnega do popolnoma avtomatskega polnjenja izdelkov</a:t>
            </a:r>
            <a:r>
              <a:rPr lang="sl-SI" sz="2400" dirty="0" smtClean="0">
                <a:cs typeface="Arial" pitchFamily="34" charset="0"/>
              </a:rPr>
              <a:t>.</a:t>
            </a:r>
          </a:p>
          <a:p>
            <a:pPr>
              <a:lnSpc>
                <a:spcPct val="160000"/>
              </a:lnSpc>
              <a:buNone/>
            </a:pPr>
            <a:endParaRPr lang="sl-SI" sz="2400" dirty="0" smtClean="0">
              <a:cs typeface="Arial" pitchFamily="34" charset="0"/>
            </a:endParaRPr>
          </a:p>
          <a:p>
            <a:pPr>
              <a:lnSpc>
                <a:spcPct val="160000"/>
              </a:lnSpc>
              <a:buNone/>
            </a:pPr>
            <a:endParaRPr lang="sl-SI" dirty="0" smtClean="0"/>
          </a:p>
          <a:p>
            <a:pPr>
              <a:lnSpc>
                <a:spcPct val="160000"/>
              </a:lnSpc>
              <a:buNone/>
            </a:pPr>
            <a:endParaRPr lang="sl-SI" dirty="0" smtClean="0"/>
          </a:p>
          <a:p>
            <a:pPr>
              <a:lnSpc>
                <a:spcPct val="160000"/>
              </a:lnSpc>
              <a:buClr>
                <a:srgbClr val="92D050"/>
              </a:buClr>
            </a:pPr>
            <a:endParaRPr lang="sl-SI" dirty="0" smtClean="0"/>
          </a:p>
          <a:p>
            <a:pPr>
              <a:lnSpc>
                <a:spcPct val="160000"/>
              </a:lnSpc>
            </a:pPr>
            <a:endParaRPr lang="sl-SI" dirty="0" smtClean="0"/>
          </a:p>
          <a:p>
            <a:pPr>
              <a:lnSpc>
                <a:spcPct val="160000"/>
              </a:lnSpc>
              <a:buNone/>
            </a:pPr>
            <a:endParaRPr lang="sl-SI" dirty="0" smtClean="0"/>
          </a:p>
          <a:p>
            <a:pPr>
              <a:lnSpc>
                <a:spcPct val="160000"/>
              </a:lnSpc>
              <a:buNone/>
            </a:pPr>
            <a:endParaRPr lang="sl-SI" dirty="0"/>
          </a:p>
        </p:txBody>
      </p:sp>
      <p:pic>
        <p:nvPicPr>
          <p:cNvPr id="4" name="Slika 3" descr="APIS_VITA_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48265" y="6263244"/>
            <a:ext cx="1944215" cy="550132"/>
          </a:xfrm>
          <a:prstGeom prst="rect">
            <a:avLst/>
          </a:prstGeom>
          <a:noFill/>
        </p:spPr>
      </p:pic>
      <p:cxnSp>
        <p:nvCxnSpPr>
          <p:cNvPr id="6" name="Raven konektor 5"/>
          <p:cNvCxnSpPr/>
          <p:nvPr/>
        </p:nvCxnSpPr>
        <p:spPr>
          <a:xfrm>
            <a:off x="467544" y="6165304"/>
            <a:ext cx="8424936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Slika 8" descr="feat-Quint-nature-i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332656"/>
            <a:ext cx="974601" cy="9746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            Vizija </a:t>
            </a:r>
            <a:r>
              <a:rPr lang="sl-SI" dirty="0"/>
              <a:t>in poslanstvo </a:t>
            </a:r>
            <a:r>
              <a:rPr lang="sl-SI" dirty="0" smtClean="0"/>
              <a:t>APIS-VITA</a:t>
            </a:r>
            <a:endParaRPr lang="sl-SI" dirty="0"/>
          </a:p>
        </p:txBody>
      </p:sp>
      <p:graphicFrame>
        <p:nvGraphicFramePr>
          <p:cNvPr id="6" name="Ograda vsebine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63426716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Slika 8" descr="feat-Quint-nature-is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11560" y="332656"/>
            <a:ext cx="974601" cy="97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84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l-SI" sz="3600" dirty="0" smtClean="0">
                <a:solidFill>
                  <a:srgbClr val="DF1725"/>
                </a:solidFill>
              </a:rPr>
              <a:t> 	</a:t>
            </a:r>
            <a:r>
              <a:rPr lang="sl-SI" sz="3600" dirty="0">
                <a:solidFill>
                  <a:srgbClr val="DF1725"/>
                </a:solidFill>
              </a:rPr>
              <a:t> </a:t>
            </a:r>
            <a:r>
              <a:rPr lang="sl-SI" sz="3600" dirty="0" smtClean="0">
                <a:solidFill>
                  <a:srgbClr val="DF1725"/>
                </a:solidFill>
              </a:rPr>
              <a:t>  Kdo smo</a:t>
            </a:r>
            <a:endParaRPr lang="sl-SI" sz="3600" dirty="0">
              <a:solidFill>
                <a:srgbClr val="DF1725"/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57200" y="1600200"/>
            <a:ext cx="5770984" cy="4525963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buClr>
                <a:srgbClr val="92D050"/>
              </a:buClr>
            </a:pPr>
            <a:r>
              <a:rPr lang="sl-SI" sz="2400" dirty="0" smtClean="0">
                <a:cs typeface="Arial" pitchFamily="34" charset="0"/>
              </a:rPr>
              <a:t>Podjetje APIS-VITA d.o.o. je na slovenskem trgu prisotno od leta 2004</a:t>
            </a:r>
          </a:p>
          <a:p>
            <a:pPr>
              <a:lnSpc>
                <a:spcPct val="120000"/>
              </a:lnSpc>
              <a:buClr>
                <a:srgbClr val="92D050"/>
              </a:buClr>
            </a:pPr>
            <a:r>
              <a:rPr lang="sl-SI" sz="2400" dirty="0">
                <a:cs typeface="Arial" pitchFamily="34" charset="0"/>
              </a:rPr>
              <a:t>Mlado in hitro rastoče podjetje, čigar glavna aktivnost je proizvodnja najkvalitetnejših kisov blagovne znamke Matejev. </a:t>
            </a:r>
          </a:p>
          <a:p>
            <a:pPr>
              <a:lnSpc>
                <a:spcPct val="120000"/>
              </a:lnSpc>
              <a:buClr>
                <a:srgbClr val="92D050"/>
              </a:buClr>
            </a:pPr>
            <a:r>
              <a:rPr lang="sl-SI" sz="2400" dirty="0">
                <a:cs typeface="Arial" pitchFamily="34" charset="0"/>
              </a:rPr>
              <a:t>Razvoj podjetja temelji na tradicionalnih metodah proizvodnje kisa, v kombinaciji z uporabo najmodernejše tehnologije.</a:t>
            </a:r>
          </a:p>
          <a:p>
            <a:pPr>
              <a:lnSpc>
                <a:spcPct val="120000"/>
              </a:lnSpc>
              <a:buClr>
                <a:srgbClr val="92D050"/>
              </a:buClr>
            </a:pPr>
            <a:r>
              <a:rPr lang="sl-SI" sz="2400" dirty="0">
                <a:cs typeface="Arial" pitchFamily="34" charset="0"/>
              </a:rPr>
              <a:t>V letih 2009 - 2011 smo prenovili in razširili že obstoječe proizvodne prostore ter investirali v avtomatizacijo polnitve izdelkov skupaj z avtomatiziranim skladiščem. Tehnološko smo postali visoko razviti, saj smo stopnjo proizvodnje izboljšali od ročnega do popolnoma avtomatskega polnjenja izdelkov</a:t>
            </a:r>
            <a:r>
              <a:rPr lang="sl-SI" sz="2400" dirty="0" smtClean="0">
                <a:cs typeface="Arial" pitchFamily="34" charset="0"/>
              </a:rPr>
              <a:t>.</a:t>
            </a:r>
          </a:p>
          <a:p>
            <a:pPr>
              <a:lnSpc>
                <a:spcPct val="120000"/>
              </a:lnSpc>
              <a:buNone/>
            </a:pPr>
            <a:endParaRPr lang="sl-SI" sz="2400" dirty="0" smtClean="0">
              <a:cs typeface="Arial" pitchFamily="34" charset="0"/>
            </a:endParaRPr>
          </a:p>
          <a:p>
            <a:pPr>
              <a:lnSpc>
                <a:spcPct val="120000"/>
              </a:lnSpc>
              <a:buNone/>
            </a:pPr>
            <a:endParaRPr lang="sl-SI" dirty="0" smtClean="0"/>
          </a:p>
          <a:p>
            <a:pPr>
              <a:lnSpc>
                <a:spcPct val="120000"/>
              </a:lnSpc>
              <a:buNone/>
            </a:pPr>
            <a:endParaRPr lang="sl-SI" dirty="0" smtClean="0"/>
          </a:p>
          <a:p>
            <a:pPr>
              <a:lnSpc>
                <a:spcPct val="120000"/>
              </a:lnSpc>
              <a:buClr>
                <a:srgbClr val="92D050"/>
              </a:buClr>
            </a:pPr>
            <a:endParaRPr lang="sl-SI" dirty="0" smtClean="0"/>
          </a:p>
          <a:p>
            <a:pPr>
              <a:lnSpc>
                <a:spcPct val="120000"/>
              </a:lnSpc>
            </a:pPr>
            <a:endParaRPr lang="sl-SI" dirty="0" smtClean="0"/>
          </a:p>
          <a:p>
            <a:pPr>
              <a:lnSpc>
                <a:spcPct val="120000"/>
              </a:lnSpc>
              <a:buNone/>
            </a:pPr>
            <a:endParaRPr lang="sl-SI" dirty="0" smtClean="0"/>
          </a:p>
          <a:p>
            <a:pPr>
              <a:lnSpc>
                <a:spcPct val="120000"/>
              </a:lnSpc>
              <a:buNone/>
            </a:pPr>
            <a:endParaRPr lang="sl-SI" dirty="0"/>
          </a:p>
        </p:txBody>
      </p:sp>
      <p:pic>
        <p:nvPicPr>
          <p:cNvPr id="4" name="Slika 3" descr="APIS_VITA_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48265" y="6263244"/>
            <a:ext cx="1944215" cy="550132"/>
          </a:xfrm>
          <a:prstGeom prst="rect">
            <a:avLst/>
          </a:prstGeom>
          <a:noFill/>
        </p:spPr>
      </p:pic>
      <p:cxnSp>
        <p:nvCxnSpPr>
          <p:cNvPr id="6" name="Raven konektor 5"/>
          <p:cNvCxnSpPr/>
          <p:nvPr/>
        </p:nvCxnSpPr>
        <p:spPr>
          <a:xfrm>
            <a:off x="467544" y="6165304"/>
            <a:ext cx="8424936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Slika 8" descr="feat-Quint-nature-i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332656"/>
            <a:ext cx="974601" cy="974601"/>
          </a:xfrm>
          <a:prstGeom prst="rect">
            <a:avLst/>
          </a:prstGeom>
        </p:spPr>
      </p:pic>
      <p:pic>
        <p:nvPicPr>
          <p:cNvPr id="13" name="Slika 12" descr="euoutl1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77091" y="2636912"/>
            <a:ext cx="1715389" cy="1697757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4" name="Slika 13" descr="warszaw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15943" y="4527959"/>
            <a:ext cx="2476537" cy="1656184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5" name="Slika 14" descr="Ljubljana-old-town-tomo-jesenicnik-www.slovenia.info_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34472" y="1002482"/>
            <a:ext cx="2358008" cy="15240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369795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Izdelki blagovne znamke Matejev</a:t>
            </a:r>
            <a:endParaRPr lang="sl-SI" dirty="0"/>
          </a:p>
        </p:txBody>
      </p:sp>
      <p:graphicFrame>
        <p:nvGraphicFramePr>
          <p:cNvPr id="11" name="Ograda vsebine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08530251"/>
              </p:ext>
            </p:extLst>
          </p:nvPr>
        </p:nvGraphicFramePr>
        <p:xfrm>
          <a:off x="746328" y="1510592"/>
          <a:ext cx="7498080" cy="17743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Slika 3" descr="balzamični matejev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39552" y="2606079"/>
            <a:ext cx="940011" cy="1803646"/>
          </a:xfrm>
          <a:prstGeom prst="rect">
            <a:avLst/>
          </a:prstGeom>
        </p:spPr>
      </p:pic>
      <p:pic>
        <p:nvPicPr>
          <p:cNvPr id="5" name="Slika 4" descr="balzamični navadni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574967" y="2235035"/>
            <a:ext cx="634871" cy="2174690"/>
          </a:xfrm>
          <a:prstGeom prst="rect">
            <a:avLst/>
          </a:prstGeom>
        </p:spPr>
      </p:pic>
      <p:pic>
        <p:nvPicPr>
          <p:cNvPr id="6" name="Slika 5" descr="alkoholni Matejev.JPG"/>
          <p:cNvPicPr>
            <a:picLocks noChangeAspect="1"/>
          </p:cNvPicPr>
          <p:nvPr/>
        </p:nvPicPr>
        <p:blipFill>
          <a:blip r:embed="rId9" cstate="print"/>
          <a:srcRect t="3571" b="3571"/>
          <a:stretch>
            <a:fillRect/>
          </a:stretch>
        </p:blipFill>
        <p:spPr>
          <a:xfrm>
            <a:off x="1021433" y="4378293"/>
            <a:ext cx="770274" cy="2169077"/>
          </a:xfrm>
          <a:prstGeom prst="rect">
            <a:avLst/>
          </a:prstGeom>
        </p:spPr>
      </p:pic>
      <p:pic>
        <p:nvPicPr>
          <p:cNvPr id="7" name="Slika 6" descr="naravni motni.jpg"/>
          <p:cNvPicPr>
            <a:picLocks noChangeAspect="1"/>
          </p:cNvPicPr>
          <p:nvPr/>
        </p:nvPicPr>
        <p:blipFill>
          <a:blip r:embed="rId10" cstate="print"/>
          <a:srcRect l="26256" t="6452" r="26483" b="12903"/>
          <a:stretch>
            <a:fillRect/>
          </a:stretch>
        </p:blipFill>
        <p:spPr>
          <a:xfrm>
            <a:off x="1772906" y="4378293"/>
            <a:ext cx="780868" cy="2169077"/>
          </a:xfrm>
          <a:prstGeom prst="rect">
            <a:avLst/>
          </a:prstGeom>
        </p:spPr>
      </p:pic>
      <p:pic>
        <p:nvPicPr>
          <p:cNvPr id="8" name="Slika 7" descr="vinski 1L-novo.jpg"/>
          <p:cNvPicPr>
            <a:picLocks noChangeAspect="1"/>
          </p:cNvPicPr>
          <p:nvPr/>
        </p:nvPicPr>
        <p:blipFill>
          <a:blip r:embed="rId11" cstate="print"/>
          <a:srcRect l="31579" t="6308" r="26316" b="14831"/>
          <a:stretch>
            <a:fillRect/>
          </a:stretch>
        </p:blipFill>
        <p:spPr>
          <a:xfrm>
            <a:off x="2610320" y="4417642"/>
            <a:ext cx="692840" cy="2165124"/>
          </a:xfrm>
          <a:prstGeom prst="rect">
            <a:avLst/>
          </a:prstGeom>
        </p:spPr>
      </p:pic>
      <p:pic>
        <p:nvPicPr>
          <p:cNvPr id="1027" name="Slika 1" descr="matejev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887" y="404664"/>
            <a:ext cx="2107679" cy="805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Slika 13" descr="gorcica_s hrenom_f.jpg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"/>
          </a:blip>
          <a:srcRect/>
          <a:stretch>
            <a:fillRect/>
          </a:stretch>
        </p:blipFill>
        <p:spPr>
          <a:xfrm>
            <a:off x="3231152" y="3078514"/>
            <a:ext cx="1229178" cy="1540944"/>
          </a:xfrm>
          <a:prstGeom prst="rect">
            <a:avLst/>
          </a:prstGeom>
        </p:spPr>
      </p:pic>
      <p:pic>
        <p:nvPicPr>
          <p:cNvPr id="15" name="Slika 14" descr="gorcica_z medom_f.jpg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"/>
          </a:blip>
          <a:srcRect/>
          <a:stretch>
            <a:fillRect/>
          </a:stretch>
        </p:blipFill>
        <p:spPr>
          <a:xfrm>
            <a:off x="3951231" y="3748077"/>
            <a:ext cx="1195957" cy="1540943"/>
          </a:xfrm>
          <a:prstGeom prst="rect">
            <a:avLst/>
          </a:prstGeom>
        </p:spPr>
      </p:pic>
      <p:pic>
        <p:nvPicPr>
          <p:cNvPr id="16" name="Slika 15" descr="gorcica_pikantna_f.jpg"/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"/>
          </a:blip>
          <a:srcRect/>
          <a:stretch>
            <a:fillRect/>
          </a:stretch>
        </p:blipFill>
        <p:spPr>
          <a:xfrm>
            <a:off x="4627482" y="4675162"/>
            <a:ext cx="1195958" cy="1596781"/>
          </a:xfrm>
          <a:prstGeom prst="rect">
            <a:avLst/>
          </a:prstGeom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415"/>
          <a:stretch>
            <a:fillRect/>
          </a:stretch>
        </p:blipFill>
        <p:spPr>
          <a:xfrm>
            <a:off x="7303661" y="3444555"/>
            <a:ext cx="1184075" cy="1946175"/>
          </a:xfrm>
          <a:prstGeom prst="rect">
            <a:avLst/>
          </a:prstGeom>
          <a:noFill/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400"/>
          <a:stretch>
            <a:fillRect/>
          </a:stretch>
        </p:blipFill>
        <p:spPr bwMode="auto">
          <a:xfrm>
            <a:off x="6211221" y="4022502"/>
            <a:ext cx="1171332" cy="1926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7356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l-SI" sz="3600" dirty="0" smtClean="0"/>
              <a:t> 	</a:t>
            </a:r>
            <a:r>
              <a:rPr lang="sl-SI" sz="3600" dirty="0"/>
              <a:t> </a:t>
            </a:r>
            <a:r>
              <a:rPr lang="sl-SI" sz="3600" dirty="0" smtClean="0"/>
              <a:t>  Hiter pregled</a:t>
            </a:r>
            <a:endParaRPr lang="sl-SI" sz="3600" dirty="0"/>
          </a:p>
        </p:txBody>
      </p:sp>
      <p:pic>
        <p:nvPicPr>
          <p:cNvPr id="10" name="Slika 9" descr="GoodApple_Icon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</a:blip>
          <a:srcRect l="35720" t="29840" r="35720" b="31100"/>
          <a:stretch>
            <a:fillRect/>
          </a:stretch>
        </p:blipFill>
        <p:spPr>
          <a:xfrm>
            <a:off x="611560" y="188640"/>
            <a:ext cx="1105671" cy="1008112"/>
          </a:xfrm>
          <a:prstGeom prst="rect">
            <a:avLst/>
          </a:prstGeom>
        </p:spPr>
      </p:pic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3875318340"/>
              </p:ext>
            </p:extLst>
          </p:nvPr>
        </p:nvGraphicFramePr>
        <p:xfrm>
          <a:off x="1524000" y="1652165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l-SI" sz="3600" dirty="0" smtClean="0">
                <a:solidFill>
                  <a:srgbClr val="DF1725"/>
                </a:solidFill>
              </a:rPr>
              <a:t>	</a:t>
            </a:r>
            <a:r>
              <a:rPr lang="sl-SI" sz="3600" dirty="0">
                <a:solidFill>
                  <a:srgbClr val="DF1725"/>
                </a:solidFill>
              </a:rPr>
              <a:t> </a:t>
            </a:r>
            <a:r>
              <a:rPr lang="sl-SI" sz="3600" dirty="0" smtClean="0">
                <a:solidFill>
                  <a:srgbClr val="DF1725"/>
                </a:solidFill>
              </a:rPr>
              <a:t>   Ali ste vedeli… </a:t>
            </a:r>
            <a:endParaRPr lang="sl-SI" sz="3600" dirty="0">
              <a:solidFill>
                <a:srgbClr val="DF1725"/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sl-SI" dirty="0" smtClean="0"/>
              <a:t>	</a:t>
            </a:r>
          </a:p>
          <a:p>
            <a:pPr>
              <a:buNone/>
            </a:pPr>
            <a:r>
              <a:rPr lang="sl-SI" sz="2400" dirty="0" smtClean="0">
                <a:latin typeface="Arial" pitchFamily="34" charset="0"/>
                <a:cs typeface="Arial" pitchFamily="34" charset="0"/>
              </a:rPr>
              <a:t>… da je </a:t>
            </a:r>
            <a:r>
              <a:rPr lang="sl-SI" sz="2400" dirty="0" err="1" smtClean="0">
                <a:latin typeface="Arial" pitchFamily="34" charset="0"/>
                <a:cs typeface="Arial" pitchFamily="34" charset="0"/>
              </a:rPr>
              <a:t>Apis</a:t>
            </a:r>
            <a:r>
              <a:rPr lang="sl-SI" sz="2400" dirty="0" smtClean="0">
                <a:latin typeface="Arial" pitchFamily="34" charset="0"/>
                <a:cs typeface="Arial" pitchFamily="34" charset="0"/>
              </a:rPr>
              <a:t>-vita eno izmed </a:t>
            </a:r>
            <a:r>
              <a:rPr lang="sl-SI" sz="2400" dirty="0" smtClean="0">
                <a:solidFill>
                  <a:srgbClr val="DF1725"/>
                </a:solidFill>
                <a:latin typeface="Arial" pitchFamily="34" charset="0"/>
                <a:cs typeface="Arial" pitchFamily="34" charset="0"/>
              </a:rPr>
              <a:t>najhitreje </a:t>
            </a:r>
          </a:p>
          <a:p>
            <a:pPr>
              <a:buNone/>
            </a:pPr>
            <a:r>
              <a:rPr lang="sl-SI" sz="2400" dirty="0">
                <a:solidFill>
                  <a:srgbClr val="DF1725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sl-SI" sz="2400" dirty="0" smtClean="0">
                <a:solidFill>
                  <a:srgbClr val="DF1725"/>
                </a:solidFill>
                <a:latin typeface="Arial" pitchFamily="34" charset="0"/>
                <a:cs typeface="Arial" pitchFamily="34" charset="0"/>
              </a:rPr>
              <a:t>rastočih in zanesljivih podjetij</a:t>
            </a:r>
            <a:r>
              <a:rPr lang="sl-SI" sz="2400" dirty="0" smtClean="0">
                <a:latin typeface="Arial" pitchFamily="34" charset="0"/>
                <a:cs typeface="Arial" pitchFamily="34" charset="0"/>
              </a:rPr>
              <a:t>?</a:t>
            </a:r>
          </a:p>
          <a:p>
            <a:pPr>
              <a:buNone/>
            </a:pPr>
            <a:endParaRPr lang="sl-SI" sz="24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sl-SI" sz="2400" dirty="0" smtClean="0">
                <a:latin typeface="Arial" pitchFamily="34" charset="0"/>
                <a:cs typeface="Arial" pitchFamily="34" charset="0"/>
              </a:rPr>
              <a:t>… da je podjetje </a:t>
            </a:r>
            <a:r>
              <a:rPr lang="sl-SI" sz="2400" dirty="0" err="1" smtClean="0">
                <a:latin typeface="Arial" pitchFamily="34" charset="0"/>
                <a:cs typeface="Arial" pitchFamily="34" charset="0"/>
              </a:rPr>
              <a:t>Apis</a:t>
            </a:r>
            <a:r>
              <a:rPr lang="sl-SI" sz="2400" dirty="0" smtClean="0">
                <a:latin typeface="Arial" pitchFamily="34" charset="0"/>
                <a:cs typeface="Arial" pitchFamily="34" charset="0"/>
              </a:rPr>
              <a:t>-vita prisotno na</a:t>
            </a:r>
            <a:endParaRPr lang="sl-SI" sz="2400" dirty="0" smtClean="0">
              <a:solidFill>
                <a:srgbClr val="DF1725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sl-SI" sz="2400" dirty="0">
                <a:solidFill>
                  <a:srgbClr val="DF1725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sl-SI" sz="2400" dirty="0" smtClean="0">
                <a:solidFill>
                  <a:srgbClr val="DF1725"/>
                </a:solidFill>
                <a:latin typeface="Arial" pitchFamily="34" charset="0"/>
                <a:cs typeface="Arial" pitchFamily="34" charset="0"/>
              </a:rPr>
              <a:t>različnih, hitro rastočih trgih</a:t>
            </a:r>
            <a:r>
              <a:rPr lang="sl-SI" sz="2400" dirty="0" smtClean="0">
                <a:latin typeface="Arial" pitchFamily="34" charset="0"/>
                <a:cs typeface="Arial" pitchFamily="34" charset="0"/>
              </a:rPr>
              <a:t>?</a:t>
            </a:r>
          </a:p>
          <a:p>
            <a:pPr>
              <a:buNone/>
            </a:pPr>
            <a:endParaRPr lang="sl-SI" sz="24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sl-SI" sz="2400" dirty="0" smtClean="0">
                <a:latin typeface="Arial" pitchFamily="34" charset="0"/>
                <a:cs typeface="Arial" pitchFamily="34" charset="0"/>
              </a:rPr>
              <a:t>… da </a:t>
            </a:r>
            <a:r>
              <a:rPr lang="sl-SI" sz="2400" dirty="0" err="1" smtClean="0">
                <a:latin typeface="Arial" pitchFamily="34" charset="0"/>
                <a:cs typeface="Arial" pitchFamily="34" charset="0"/>
              </a:rPr>
              <a:t>Apis</a:t>
            </a:r>
            <a:r>
              <a:rPr lang="sl-SI" sz="2400" dirty="0" smtClean="0">
                <a:latin typeface="Arial" pitchFamily="34" charset="0"/>
                <a:cs typeface="Arial" pitchFamily="34" charset="0"/>
              </a:rPr>
              <a:t>-vita proda več kot </a:t>
            </a:r>
            <a:r>
              <a:rPr lang="sl-SI" sz="2400" dirty="0" smtClean="0">
                <a:solidFill>
                  <a:srgbClr val="DF1725"/>
                </a:solidFill>
                <a:latin typeface="Arial" pitchFamily="34" charset="0"/>
                <a:cs typeface="Arial" pitchFamily="34" charset="0"/>
              </a:rPr>
              <a:t>300 </a:t>
            </a:r>
          </a:p>
          <a:p>
            <a:pPr>
              <a:buNone/>
            </a:pPr>
            <a:r>
              <a:rPr lang="sl-SI" sz="2400" dirty="0" smtClean="0">
                <a:solidFill>
                  <a:srgbClr val="DF1725"/>
                </a:solidFill>
                <a:latin typeface="Arial" pitchFamily="34" charset="0"/>
                <a:cs typeface="Arial" pitchFamily="34" charset="0"/>
              </a:rPr>
              <a:t>	mio obrokov naših izdelkov letno</a:t>
            </a:r>
            <a:r>
              <a:rPr lang="sl-SI" sz="2400" dirty="0" smtClean="0">
                <a:latin typeface="Arial" pitchFamily="34" charset="0"/>
                <a:cs typeface="Arial" pitchFamily="34" charset="0"/>
              </a:rPr>
              <a:t>?</a:t>
            </a:r>
          </a:p>
          <a:p>
            <a:pPr>
              <a:buNone/>
            </a:pPr>
            <a:r>
              <a:rPr lang="sl-SI" dirty="0"/>
              <a:t>	</a:t>
            </a:r>
            <a:endParaRPr lang="sl-SI" dirty="0" smtClean="0"/>
          </a:p>
          <a:p>
            <a:pPr>
              <a:buNone/>
            </a:pPr>
            <a:r>
              <a:rPr lang="sl-SI" dirty="0"/>
              <a:t>	</a:t>
            </a:r>
          </a:p>
        </p:txBody>
      </p:sp>
      <p:pic>
        <p:nvPicPr>
          <p:cNvPr id="4" name="Slika 3" descr="APIS_VITA_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44208" y="5949280"/>
            <a:ext cx="1944215" cy="550132"/>
          </a:xfrm>
          <a:prstGeom prst="rect">
            <a:avLst/>
          </a:prstGeom>
          <a:noFill/>
        </p:spPr>
      </p:pic>
      <p:cxnSp>
        <p:nvCxnSpPr>
          <p:cNvPr id="6" name="Raven konektor 5"/>
          <p:cNvCxnSpPr/>
          <p:nvPr/>
        </p:nvCxnSpPr>
        <p:spPr>
          <a:xfrm>
            <a:off x="827584" y="5661248"/>
            <a:ext cx="7488832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oljeZBesedilom 7"/>
          <p:cNvSpPr txBox="1"/>
          <p:nvPr/>
        </p:nvSpPr>
        <p:spPr>
          <a:xfrm>
            <a:off x="611560" y="6381328"/>
            <a:ext cx="41638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400" dirty="0" smtClean="0">
                <a:solidFill>
                  <a:schemeClr val="bg1">
                    <a:lumMod val="65000"/>
                  </a:schemeClr>
                </a:solidFill>
              </a:rPr>
              <a:t>Predstavitev podjetja </a:t>
            </a:r>
            <a:r>
              <a:rPr lang="sl-SI" sz="1400" dirty="0" err="1" smtClean="0">
                <a:solidFill>
                  <a:schemeClr val="bg1">
                    <a:lumMod val="65000"/>
                  </a:schemeClr>
                </a:solidFill>
              </a:rPr>
              <a:t>Apis</a:t>
            </a:r>
            <a:r>
              <a:rPr lang="sl-SI" sz="1400" dirty="0" smtClean="0">
                <a:solidFill>
                  <a:schemeClr val="bg1">
                    <a:lumMod val="65000"/>
                  </a:schemeClr>
                </a:solidFill>
              </a:rPr>
              <a:t>-vita	September 2014</a:t>
            </a:r>
            <a:endParaRPr lang="sl-SI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1" name="Slika 10" descr="dc_icon_question_mar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260648"/>
            <a:ext cx="1008112" cy="1008112"/>
          </a:xfrm>
          <a:prstGeom prst="rect">
            <a:avLst/>
          </a:prstGeom>
        </p:spPr>
      </p:pic>
      <p:pic>
        <p:nvPicPr>
          <p:cNvPr id="12" name="Slika 11" descr="imagesmustard1.jpg"/>
          <p:cNvPicPr>
            <a:picLocks noChangeAspect="1"/>
          </p:cNvPicPr>
          <p:nvPr/>
        </p:nvPicPr>
        <p:blipFill>
          <a:blip r:embed="rId4" cstate="print"/>
          <a:srcRect l="5819" r="5818"/>
          <a:stretch>
            <a:fillRect/>
          </a:stretch>
        </p:blipFill>
        <p:spPr>
          <a:xfrm>
            <a:off x="6084168" y="332656"/>
            <a:ext cx="2592000" cy="1561926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3" name="Slika 12" descr="imagesketchup1.jpg"/>
          <p:cNvPicPr>
            <a:picLocks noChangeAspect="1"/>
          </p:cNvPicPr>
          <p:nvPr/>
        </p:nvPicPr>
        <p:blipFill>
          <a:blip r:embed="rId5" cstate="print"/>
          <a:srcRect l="-5884" t="7714" b="7430"/>
          <a:stretch>
            <a:fillRect/>
          </a:stretch>
        </p:blipFill>
        <p:spPr>
          <a:xfrm>
            <a:off x="6084168" y="2060848"/>
            <a:ext cx="2591941" cy="1584176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4" name="Slika 13" descr="apple-cider-vinegar3.jpe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56176" y="3717032"/>
            <a:ext cx="2484000" cy="16560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dirty="0" smtClean="0"/>
              <a:t>Razlogi podjetja </a:t>
            </a:r>
            <a:r>
              <a:rPr lang="sl-SI" dirty="0" err="1" smtClean="0"/>
              <a:t>Apis</a:t>
            </a:r>
            <a:r>
              <a:rPr lang="sl-SI" dirty="0" smtClean="0"/>
              <a:t>-Vita za internacionalizacijo</a:t>
            </a:r>
            <a:endParaRPr lang="sl-SI" dirty="0"/>
          </a:p>
        </p:txBody>
      </p:sp>
      <p:graphicFrame>
        <p:nvGraphicFramePr>
          <p:cNvPr id="4" name="Ograda vsebine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33439015"/>
              </p:ext>
            </p:extLst>
          </p:nvPr>
        </p:nvGraphicFramePr>
        <p:xfrm>
          <a:off x="467544" y="1628800"/>
          <a:ext cx="8352928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83035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2236</TotalTime>
  <Words>699</Words>
  <Application>Microsoft Office PowerPoint</Application>
  <PresentationFormat>Diaprojekcija na zaslonu (4:3)</PresentationFormat>
  <Paragraphs>142</Paragraphs>
  <Slides>21</Slides>
  <Notes>0</Notes>
  <HiddenSlides>6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21</vt:i4>
      </vt:variant>
    </vt:vector>
  </HeadingPairs>
  <TitlesOfParts>
    <vt:vector size="25" baseType="lpstr">
      <vt:lpstr>Arial</vt:lpstr>
      <vt:lpstr>Calibri</vt:lpstr>
      <vt:lpstr>Wingdings 2</vt:lpstr>
      <vt:lpstr>Officeova tema</vt:lpstr>
      <vt:lpstr>PowerPointova predstavitev</vt:lpstr>
      <vt:lpstr>Vsebina </vt:lpstr>
      <vt:lpstr>     Kdo smo</vt:lpstr>
      <vt:lpstr>            Vizija in poslanstvo APIS-VITA</vt:lpstr>
      <vt:lpstr>     Kdo smo</vt:lpstr>
      <vt:lpstr>Izdelki blagovne znamke Matejev</vt:lpstr>
      <vt:lpstr>     Hiter pregled</vt:lpstr>
      <vt:lpstr>     Ali ste vedeli… </vt:lpstr>
      <vt:lpstr>Razlogi podjetja Apis-Vita za internacionalizacijo</vt:lpstr>
      <vt:lpstr>Širitev na tuji trg</vt:lpstr>
      <vt:lpstr>Način vstopa podjetja Apis-Vita na tuji trg</vt:lpstr>
      <vt:lpstr>Proces nakupa podjetja WOM Parczew</vt:lpstr>
      <vt:lpstr>Prevzeto podjetje na Poljskem WOM Parczew</vt:lpstr>
      <vt:lpstr>Takojšnje posledice nakupa</vt:lpstr>
      <vt:lpstr>Razvoj podjetja WOM Parczew</vt:lpstr>
      <vt:lpstr>Razvoj podjetja WOM Parczew</vt:lpstr>
      <vt:lpstr>Certifikacija podjetja WOM Parczew</vt:lpstr>
      <vt:lpstr>Re-branding podjetja WOM Parczew</vt:lpstr>
      <vt:lpstr>Re-branding podjetja WOM Parczew</vt:lpstr>
      <vt:lpstr>Inovativnost podjetja WOM Parczew</vt:lpstr>
      <vt:lpstr>PowerPointova predstavitev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Diapozitiv 1</dc:title>
  <dc:creator>Barbara</dc:creator>
  <cp:lastModifiedBy>matej hojnik</cp:lastModifiedBy>
  <cp:revision>110</cp:revision>
  <dcterms:created xsi:type="dcterms:W3CDTF">2014-09-17T12:19:45Z</dcterms:created>
  <dcterms:modified xsi:type="dcterms:W3CDTF">2014-12-17T10:57:22Z</dcterms:modified>
</cp:coreProperties>
</file>